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Limelight"/>
      <p:regular r:id="rId29"/>
    </p:embeddedFont>
    <p:embeddedFont>
      <p:font typeface="Montserrat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31" Type="http://schemas.openxmlformats.org/officeDocument/2006/relationships/font" Target="fonts/MontserratLight-bold.fntdata"/><Relationship Id="rId30" Type="http://schemas.openxmlformats.org/officeDocument/2006/relationships/font" Target="fonts/MontserratLight-regular.fntdata"/><Relationship Id="rId33" Type="http://schemas.openxmlformats.org/officeDocument/2006/relationships/font" Target="fonts/MontserratLight-boldItalic.fntdata"/><Relationship Id="rId32" Type="http://schemas.openxmlformats.org/officeDocument/2006/relationships/font" Target="fonts/MontserratLigh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font" Target="fonts/Limelight-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3073d4b08_2_10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213073d4b08_2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a3c26f0f5_0_1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24a3c26f0f5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a3c26f0f5_0_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4a3c26f0f5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13073d4b08_2_76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g213073d4b08_2_7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a3c26f0f5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24a3c26f0f5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24a3c26f0f5_0_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g24a3c26f0f5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13073d4b08_2_21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13073d4b08_2_2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3073d4b08_2_2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213073d4b08_2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13073d4b08_2_3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213073d4b08_2_3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13073d4b08_2_3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13073d4b08_2_3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13073d4b08_2_34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g213073d4b08_2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13073d4b08_2_11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213073d4b08_2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13073d4b08_2_55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13073d4b08_2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13073d4b08_2_5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13073d4b08_2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13073d4b08_2_65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g213073d4b08_2_6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13073d4b08_2_16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g213073d4b08_2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a3c26f0f5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24a3c26f0f5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a3c26f0f5_0_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g24a3c26f0f5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a3c26f0f5_0_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g24a3c26f0f5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a3c26f0f5_0_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4a3c26f0f5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a3c26f0f5_0_1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4a3c26f0f5_0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a3c26f0f5_0_11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24a3c26f0f5_0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3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pptmon.com/" TargetMode="External"/><Relationship Id="rId4" Type="http://schemas.openxmlformats.org/officeDocument/2006/relationships/image" Target="../media/image3.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mon.com/" TargetMode="External"/><Relationship Id="rId4" Type="http://schemas.openxmlformats.org/officeDocument/2006/relationships/image" Target="../media/image3.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hyperlink" Target="http://pptmon.com/" TargetMode="External"/><Relationship Id="rId4" Type="http://schemas.openxmlformats.org/officeDocument/2006/relationships/image" Target="../media/image3.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pptmon.com/" TargetMode="External"/><Relationship Id="rId4" Type="http://schemas.openxmlformats.org/officeDocument/2006/relationships/image" Target="../media/image3.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mon.com/" TargetMode="External"/><Relationship Id="rId4" Type="http://schemas.openxmlformats.org/officeDocument/2006/relationships/image" Target="../media/image3.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mon.com/" TargetMode="External"/><Relationship Id="rId4" Type="http://schemas.openxmlformats.org/officeDocument/2006/relationships/image" Target="../media/image3.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pptmon.com/" TargetMode="External"/><Relationship Id="rId4" Type="http://schemas.openxmlformats.org/officeDocument/2006/relationships/image" Target="../media/image3.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hyperlink" Target="http://pptmon.com/" TargetMode="External"/><Relationship Id="rId4" Type="http://schemas.openxmlformats.org/officeDocument/2006/relationships/image" Target="../media/image3.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hyperlink" Target="http://pptmon.com/" TargetMode="External"/><Relationship Id="rId4" Type="http://schemas.openxmlformats.org/officeDocument/2006/relationships/image" Target="../media/image3.png"/><Relationship Id="rId5" Type="http://schemas.openxmlformats.org/officeDocument/2006/relationships/hyperlink" Target="https://pptmon.com/" TargetMode="External"/><Relationship Id="rId6" Type="http://schemas.openxmlformats.org/officeDocument/2006/relationships/hyperlink" Target="http://www.pptmon.com/"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 Id="rId6" Type="http://schemas.openxmlformats.org/officeDocument/2006/relationships/image" Target="../media/image3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pptmon.com/" TargetMode="External"/><Relationship Id="rId3" Type="http://schemas.openxmlformats.org/officeDocument/2006/relationships/image" Target="../media/image3.png"/><Relationship Id="rId4" Type="http://schemas.openxmlformats.org/officeDocument/2006/relationships/hyperlink" Target="https://pptmon.com/" TargetMode="External"/><Relationship Id="rId5" Type="http://schemas.openxmlformats.org/officeDocument/2006/relationships/hyperlink" Target="http://www.pptmon.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title">
  <p:cSld name="PPTMON title">
    <p:spTree>
      <p:nvGrpSpPr>
        <p:cNvPr id="51" name="Shape 51"/>
        <p:cNvGrpSpPr/>
        <p:nvPr/>
      </p:nvGrpSpPr>
      <p:grpSpPr>
        <a:xfrm>
          <a:off x="0" y="0"/>
          <a:ext cx="0" cy="0"/>
          <a:chOff x="0" y="0"/>
          <a:chExt cx="0" cy="0"/>
        </a:xfrm>
      </p:grpSpPr>
      <p:pic>
        <p:nvPicPr>
          <p:cNvPr id="52" name="Google Shape;52;p14">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53" name="Google Shape;53;p14">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ko" sz="800" u="sng" cap="none" strike="noStrike">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4" name="Google Shape;54;p14"/>
          <p:cNvPicPr preferRelativeResize="0"/>
          <p:nvPr/>
        </p:nvPicPr>
        <p:blipFill rotWithShape="1">
          <a:blip r:embed="rId6">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slide">
  <p:cSld name="2_PPTMON slide">
    <p:spTree>
      <p:nvGrpSpPr>
        <p:cNvPr id="55" name="Shape 55"/>
        <p:cNvGrpSpPr/>
        <p:nvPr/>
      </p:nvGrpSpPr>
      <p:grpSpPr>
        <a:xfrm>
          <a:off x="0" y="0"/>
          <a:ext cx="0" cy="0"/>
          <a:chOff x="0" y="0"/>
          <a:chExt cx="0" cy="0"/>
        </a:xfrm>
      </p:grpSpPr>
      <p:pic>
        <p:nvPicPr>
          <p:cNvPr id="56" name="Google Shape;56;p15">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57" name="Google Shape;57;p15">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58" name="Google Shape;58;p15"/>
          <p:cNvPicPr preferRelativeResize="0"/>
          <p:nvPr/>
        </p:nvPicPr>
        <p:blipFill rotWithShape="1">
          <a:blip r:embed="rId6">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slide">
  <p:cSld name="1_PPTMON slide">
    <p:spTree>
      <p:nvGrpSpPr>
        <p:cNvPr id="59" name="Shape 59"/>
        <p:cNvGrpSpPr/>
        <p:nvPr/>
      </p:nvGrpSpPr>
      <p:grpSpPr>
        <a:xfrm>
          <a:off x="0" y="0"/>
          <a:ext cx="0" cy="0"/>
          <a:chOff x="0" y="0"/>
          <a:chExt cx="0" cy="0"/>
        </a:xfrm>
      </p:grpSpPr>
      <p:pic>
        <p:nvPicPr>
          <p:cNvPr id="60" name="Google Shape;60;p16">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61" name="Google Shape;61;p16">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2" name="Google Shape;62;p16"/>
          <p:cNvPicPr preferRelativeResize="0"/>
          <p:nvPr/>
        </p:nvPicPr>
        <p:blipFill rotWithShape="1">
          <a:blip r:embed="rId6">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PTMON title">
  <p:cSld name="1_PPTMON title">
    <p:spTree>
      <p:nvGrpSpPr>
        <p:cNvPr id="63" name="Shape 63"/>
        <p:cNvGrpSpPr/>
        <p:nvPr/>
      </p:nvGrpSpPr>
      <p:grpSpPr>
        <a:xfrm>
          <a:off x="0" y="0"/>
          <a:ext cx="0" cy="0"/>
          <a:chOff x="0" y="0"/>
          <a:chExt cx="0" cy="0"/>
        </a:xfrm>
      </p:grpSpPr>
      <p:pic>
        <p:nvPicPr>
          <p:cNvPr id="64" name="Google Shape;64;p17">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65" name="Google Shape;65;p17">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66" name="Google Shape;66;p17"/>
          <p:cNvPicPr preferRelativeResize="0"/>
          <p:nvPr/>
        </p:nvPicPr>
        <p:blipFill rotWithShape="1">
          <a:blip r:embed="rId6">
            <a:alphaModFix/>
          </a:blip>
          <a:srcRect b="0" l="0" r="0" t="0"/>
          <a:stretch/>
        </p:blipFill>
        <p:spPr>
          <a:xfrm>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slide">
  <p:cSld name="3_PPTMON slide">
    <p:spTree>
      <p:nvGrpSpPr>
        <p:cNvPr id="67" name="Shape 67"/>
        <p:cNvGrpSpPr/>
        <p:nvPr/>
      </p:nvGrpSpPr>
      <p:grpSpPr>
        <a:xfrm>
          <a:off x="0" y="0"/>
          <a:ext cx="0" cy="0"/>
          <a:chOff x="0" y="0"/>
          <a:chExt cx="0" cy="0"/>
        </a:xfrm>
      </p:grpSpPr>
      <p:pic>
        <p:nvPicPr>
          <p:cNvPr id="68" name="Google Shape;68;p18">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69" name="Google Shape;69;p18">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70" name="Google Shape;70;p18"/>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PPTMON slide">
  <p:cSld name="12_PPTMON slide">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73" name="Google Shape;73;p19">
            <a:hlinkClick r:id="rId3"/>
          </p:cNvPr>
          <p:cNvPicPr preferRelativeResize="0"/>
          <p:nvPr/>
        </p:nvPicPr>
        <p:blipFill rotWithShape="1">
          <a:blip r:embed="rId4">
            <a:alphaModFix/>
          </a:blip>
          <a:srcRect b="0" l="29909" r="0" t="0"/>
          <a:stretch/>
        </p:blipFill>
        <p:spPr>
          <a:xfrm>
            <a:off x="4328394" y="5173601"/>
            <a:ext cx="1679403" cy="184666"/>
          </a:xfrm>
          <a:prstGeom prst="rect">
            <a:avLst/>
          </a:prstGeom>
          <a:noFill/>
          <a:ln>
            <a:noFill/>
          </a:ln>
        </p:spPr>
      </p:pic>
      <p:sp>
        <p:nvSpPr>
          <p:cNvPr id="74" name="Google Shape;74;p19">
            <a:hlinkClick r:id="rId5"/>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75" name="Google Shape;75;p19"/>
          <p:cNvSpPr/>
          <p:nvPr>
            <p:ph idx="2" type="pic"/>
          </p:nvPr>
        </p:nvSpPr>
        <p:spPr>
          <a:xfrm>
            <a:off x="1092192" y="1092109"/>
            <a:ext cx="3000382" cy="3000374"/>
          </a:xfrm>
          <a:prstGeom prst="roundRect">
            <a:avLst>
              <a:gd fmla="val 2700"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PPTMON slide">
  <p:cSld name="11_PPTMON slide">
    <p:spTree>
      <p:nvGrpSpPr>
        <p:cNvPr id="76" name="Shape 76"/>
        <p:cNvGrpSpPr/>
        <p:nvPr/>
      </p:nvGrpSpPr>
      <p:grpSpPr>
        <a:xfrm>
          <a:off x="0" y="0"/>
          <a:ext cx="0" cy="0"/>
          <a:chOff x="0" y="0"/>
          <a:chExt cx="0" cy="0"/>
        </a:xfrm>
      </p:grpSpPr>
      <p:pic>
        <p:nvPicPr>
          <p:cNvPr id="77" name="Google Shape;77;p20"/>
          <p:cNvPicPr preferRelativeResize="0"/>
          <p:nvPr/>
        </p:nvPicPr>
        <p:blipFill rotWithShape="1">
          <a:blip r:embed="rId2">
            <a:alphaModFix/>
          </a:blip>
          <a:srcRect b="0" l="0" r="0" t="0"/>
          <a:stretch/>
        </p:blipFill>
        <p:spPr>
          <a:xfrm flipH="1">
            <a:off x="0" y="0"/>
            <a:ext cx="9144000" cy="5143500"/>
          </a:xfrm>
          <a:prstGeom prst="rect">
            <a:avLst/>
          </a:prstGeom>
          <a:noFill/>
          <a:ln>
            <a:noFill/>
          </a:ln>
        </p:spPr>
      </p:pic>
      <p:pic>
        <p:nvPicPr>
          <p:cNvPr id="78" name="Google Shape;78;p20">
            <a:hlinkClick r:id="rId3"/>
          </p:cNvPr>
          <p:cNvPicPr preferRelativeResize="0"/>
          <p:nvPr/>
        </p:nvPicPr>
        <p:blipFill rotWithShape="1">
          <a:blip r:embed="rId4">
            <a:alphaModFix/>
          </a:blip>
          <a:srcRect b="0" l="29909" r="0" t="0"/>
          <a:stretch/>
        </p:blipFill>
        <p:spPr>
          <a:xfrm>
            <a:off x="4328394" y="5173601"/>
            <a:ext cx="1679403" cy="184666"/>
          </a:xfrm>
          <a:prstGeom prst="rect">
            <a:avLst/>
          </a:prstGeom>
          <a:noFill/>
          <a:ln>
            <a:noFill/>
          </a:ln>
        </p:spPr>
      </p:pic>
      <p:sp>
        <p:nvSpPr>
          <p:cNvPr id="79" name="Google Shape;79;p20">
            <a:hlinkClick r:id="rId5"/>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80" name="Google Shape;80;p20"/>
          <p:cNvSpPr/>
          <p:nvPr>
            <p:ph idx="2" type="pic"/>
          </p:nvPr>
        </p:nvSpPr>
        <p:spPr>
          <a:xfrm>
            <a:off x="5505451" y="655151"/>
            <a:ext cx="2933700" cy="3833199"/>
          </a:xfrm>
          <a:prstGeom prst="roundRect">
            <a:avLst>
              <a:gd fmla="val 3247"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PPTMON slide">
  <p:cSld name="4_PPTMON slide">
    <p:spTree>
      <p:nvGrpSpPr>
        <p:cNvPr id="81" name="Shape 81"/>
        <p:cNvGrpSpPr/>
        <p:nvPr/>
      </p:nvGrpSpPr>
      <p:grpSpPr>
        <a:xfrm>
          <a:off x="0" y="0"/>
          <a:ext cx="0" cy="0"/>
          <a:chOff x="0" y="0"/>
          <a:chExt cx="0" cy="0"/>
        </a:xfrm>
      </p:grpSpPr>
      <p:pic>
        <p:nvPicPr>
          <p:cNvPr id="82" name="Google Shape;82;p21">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83" name="Google Shape;83;p21">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4" name="Google Shape;84;p21"/>
          <p:cNvPicPr preferRelativeResize="0"/>
          <p:nvPr/>
        </p:nvPicPr>
        <p:blipFill rotWithShape="1">
          <a:blip r:embed="rId6">
            <a:alphaModFix/>
          </a:blip>
          <a:srcRect b="0" l="0" r="0" t="0"/>
          <a:stretch/>
        </p:blipFill>
        <p:spPr>
          <a:xfrm flipH="1">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PPTMON slide">
  <p:cSld name="5_PPTMON slide">
    <p:spTree>
      <p:nvGrpSpPr>
        <p:cNvPr id="85" name="Shape 85"/>
        <p:cNvGrpSpPr/>
        <p:nvPr/>
      </p:nvGrpSpPr>
      <p:grpSpPr>
        <a:xfrm>
          <a:off x="0" y="0"/>
          <a:ext cx="0" cy="0"/>
          <a:chOff x="0" y="0"/>
          <a:chExt cx="0" cy="0"/>
        </a:xfrm>
      </p:grpSpPr>
      <p:pic>
        <p:nvPicPr>
          <p:cNvPr id="86" name="Google Shape;86;p22">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87" name="Google Shape;87;p22">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88" name="Google Shape;88;p22"/>
          <p:cNvPicPr preferRelativeResize="0"/>
          <p:nvPr/>
        </p:nvPicPr>
        <p:blipFill rotWithShape="1">
          <a:blip r:embed="rId6">
            <a:alphaModFix/>
          </a:blip>
          <a:srcRect b="0" l="0" r="0" t="0"/>
          <a:stretch/>
        </p:blipFill>
        <p:spPr>
          <a:xfrm flipH="1"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PPTMON slide">
  <p:cSld name="6_PPTMON slide">
    <p:spTree>
      <p:nvGrpSpPr>
        <p:cNvPr id="89" name="Shape 89"/>
        <p:cNvGrpSpPr/>
        <p:nvPr/>
      </p:nvGrpSpPr>
      <p:grpSpPr>
        <a:xfrm>
          <a:off x="0" y="0"/>
          <a:ext cx="0" cy="0"/>
          <a:chOff x="0" y="0"/>
          <a:chExt cx="0" cy="0"/>
        </a:xfrm>
      </p:grpSpPr>
      <p:pic>
        <p:nvPicPr>
          <p:cNvPr id="90" name="Google Shape;90;p23">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91" name="Google Shape;91;p23">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92" name="Google Shape;92;p23"/>
          <p:cNvPicPr preferRelativeResize="0"/>
          <p:nvPr/>
        </p:nvPicPr>
        <p:blipFill rotWithShape="1">
          <a:blip r:embed="rId6">
            <a:alphaModFix/>
          </a:blip>
          <a:srcRect b="0" l="0" r="0" t="0"/>
          <a:stretch/>
        </p:blipFill>
        <p:spPr>
          <a:xfrm flipH="1"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PPTMON slide">
  <p:cSld name="7_PPTMON slide">
    <p:spTree>
      <p:nvGrpSpPr>
        <p:cNvPr id="93" name="Shape 93"/>
        <p:cNvGrpSpPr/>
        <p:nvPr/>
      </p:nvGrpSpPr>
      <p:grpSpPr>
        <a:xfrm>
          <a:off x="0" y="0"/>
          <a:ext cx="0" cy="0"/>
          <a:chOff x="0" y="0"/>
          <a:chExt cx="0" cy="0"/>
        </a:xfrm>
      </p:grpSpPr>
      <p:pic>
        <p:nvPicPr>
          <p:cNvPr id="94" name="Google Shape;94;p24">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95" name="Google Shape;95;p24">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96" name="Google Shape;96;p24"/>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PTMON slide">
  <p:cSld name="13_PPTMON slide">
    <p:spTree>
      <p:nvGrpSpPr>
        <p:cNvPr id="97" name="Shape 97"/>
        <p:cNvGrpSpPr/>
        <p:nvPr/>
      </p:nvGrpSpPr>
      <p:grpSpPr>
        <a:xfrm>
          <a:off x="0" y="0"/>
          <a:ext cx="0" cy="0"/>
          <a:chOff x="0" y="0"/>
          <a:chExt cx="0" cy="0"/>
        </a:xfrm>
      </p:grpSpPr>
      <p:pic>
        <p:nvPicPr>
          <p:cNvPr id="98" name="Google Shape;98;p25"/>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99" name="Google Shape;99;p25">
            <a:hlinkClick r:id="rId3"/>
          </p:cNvPr>
          <p:cNvPicPr preferRelativeResize="0"/>
          <p:nvPr/>
        </p:nvPicPr>
        <p:blipFill rotWithShape="1">
          <a:blip r:embed="rId4">
            <a:alphaModFix/>
          </a:blip>
          <a:srcRect b="0" l="29909" r="0" t="0"/>
          <a:stretch/>
        </p:blipFill>
        <p:spPr>
          <a:xfrm>
            <a:off x="4328394" y="5173601"/>
            <a:ext cx="1679403" cy="184666"/>
          </a:xfrm>
          <a:prstGeom prst="rect">
            <a:avLst/>
          </a:prstGeom>
          <a:noFill/>
          <a:ln>
            <a:noFill/>
          </a:ln>
        </p:spPr>
      </p:pic>
      <p:sp>
        <p:nvSpPr>
          <p:cNvPr id="100" name="Google Shape;100;p25">
            <a:hlinkClick r:id="rId5"/>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01" name="Google Shape;101;p25"/>
          <p:cNvSpPr/>
          <p:nvPr>
            <p:ph idx="2" type="pic"/>
          </p:nvPr>
        </p:nvSpPr>
        <p:spPr>
          <a:xfrm>
            <a:off x="0" y="0"/>
            <a:ext cx="3337834" cy="5143500"/>
          </a:xfrm>
          <a:prstGeom prst="rect">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PPTMON slide">
  <p:cSld name="10_PPTMON slide">
    <p:spTree>
      <p:nvGrpSpPr>
        <p:cNvPr id="102" name="Shape 102"/>
        <p:cNvGrpSpPr/>
        <p:nvPr/>
      </p:nvGrpSpPr>
      <p:grpSpPr>
        <a:xfrm>
          <a:off x="0" y="0"/>
          <a:ext cx="0" cy="0"/>
          <a:chOff x="0" y="0"/>
          <a:chExt cx="0" cy="0"/>
        </a:xfrm>
      </p:grpSpPr>
      <p:pic>
        <p:nvPicPr>
          <p:cNvPr id="103" name="Google Shape;103;p26"/>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04" name="Google Shape;104;p26">
            <a:hlinkClick r:id="rId3"/>
          </p:cNvPr>
          <p:cNvPicPr preferRelativeResize="0"/>
          <p:nvPr/>
        </p:nvPicPr>
        <p:blipFill rotWithShape="1">
          <a:blip r:embed="rId4">
            <a:alphaModFix/>
          </a:blip>
          <a:srcRect b="0" l="29909" r="0" t="0"/>
          <a:stretch/>
        </p:blipFill>
        <p:spPr>
          <a:xfrm>
            <a:off x="4328394" y="5173601"/>
            <a:ext cx="1679403" cy="184666"/>
          </a:xfrm>
          <a:prstGeom prst="rect">
            <a:avLst/>
          </a:prstGeom>
          <a:noFill/>
          <a:ln>
            <a:noFill/>
          </a:ln>
        </p:spPr>
      </p:pic>
      <p:sp>
        <p:nvSpPr>
          <p:cNvPr id="105" name="Google Shape;105;p26">
            <a:hlinkClick r:id="rId5"/>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06" name="Google Shape;106;p26"/>
          <p:cNvSpPr/>
          <p:nvPr>
            <p:ph idx="2" type="pic"/>
          </p:nvPr>
        </p:nvSpPr>
        <p:spPr>
          <a:xfrm>
            <a:off x="590507" y="838200"/>
            <a:ext cx="2223424" cy="1565792"/>
          </a:xfrm>
          <a:prstGeom prst="roundRect">
            <a:avLst>
              <a:gd fmla="val 5717" name="adj"/>
            </a:avLst>
          </a:prstGeom>
          <a:solidFill>
            <a:srgbClr val="F2F2F2"/>
          </a:solidFill>
          <a:ln>
            <a:noFill/>
          </a:ln>
        </p:spPr>
      </p:sp>
      <p:sp>
        <p:nvSpPr>
          <p:cNvPr id="107" name="Google Shape;107;p26"/>
          <p:cNvSpPr/>
          <p:nvPr>
            <p:ph idx="3" type="pic"/>
          </p:nvPr>
        </p:nvSpPr>
        <p:spPr>
          <a:xfrm>
            <a:off x="3460288" y="838200"/>
            <a:ext cx="2223424" cy="1565792"/>
          </a:xfrm>
          <a:prstGeom prst="roundRect">
            <a:avLst>
              <a:gd fmla="val 5717" name="adj"/>
            </a:avLst>
          </a:prstGeom>
          <a:solidFill>
            <a:srgbClr val="F2F2F2"/>
          </a:solidFill>
          <a:ln>
            <a:noFill/>
          </a:ln>
        </p:spPr>
      </p:sp>
      <p:sp>
        <p:nvSpPr>
          <p:cNvPr id="108" name="Google Shape;108;p26"/>
          <p:cNvSpPr/>
          <p:nvPr>
            <p:ph idx="4" type="pic"/>
          </p:nvPr>
        </p:nvSpPr>
        <p:spPr>
          <a:xfrm>
            <a:off x="6330068" y="838200"/>
            <a:ext cx="2223425" cy="1565792"/>
          </a:xfrm>
          <a:prstGeom prst="roundRect">
            <a:avLst>
              <a:gd fmla="val 5717"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PPTMON slide">
  <p:cSld name="8_PPTMON slide">
    <p:spTree>
      <p:nvGrpSpPr>
        <p:cNvPr id="109" name="Shape 109"/>
        <p:cNvGrpSpPr/>
        <p:nvPr/>
      </p:nvGrpSpPr>
      <p:grpSpPr>
        <a:xfrm>
          <a:off x="0" y="0"/>
          <a:ext cx="0" cy="0"/>
          <a:chOff x="0" y="0"/>
          <a:chExt cx="0" cy="0"/>
        </a:xfrm>
      </p:grpSpPr>
      <p:pic>
        <p:nvPicPr>
          <p:cNvPr id="110" name="Google Shape;110;p27">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111" name="Google Shape;111;p27">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12" name="Google Shape;112;p27"/>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PTMON slide">
  <p:cSld name="14_PPTMON slide">
    <p:spTree>
      <p:nvGrpSpPr>
        <p:cNvPr id="113" name="Shape 113"/>
        <p:cNvGrpSpPr/>
        <p:nvPr/>
      </p:nvGrpSpPr>
      <p:grpSpPr>
        <a:xfrm>
          <a:off x="0" y="0"/>
          <a:ext cx="0" cy="0"/>
          <a:chOff x="0" y="0"/>
          <a:chExt cx="0" cy="0"/>
        </a:xfrm>
      </p:grpSpPr>
      <p:pic>
        <p:nvPicPr>
          <p:cNvPr id="114" name="Google Shape;114;p28"/>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115" name="Google Shape;115;p28">
            <a:hlinkClick r:id="rId3"/>
          </p:cNvPr>
          <p:cNvPicPr preferRelativeResize="0"/>
          <p:nvPr/>
        </p:nvPicPr>
        <p:blipFill rotWithShape="1">
          <a:blip r:embed="rId4">
            <a:alphaModFix/>
          </a:blip>
          <a:srcRect b="0" l="29909" r="0" t="0"/>
          <a:stretch/>
        </p:blipFill>
        <p:spPr>
          <a:xfrm>
            <a:off x="4328394" y="5173601"/>
            <a:ext cx="1679403" cy="184666"/>
          </a:xfrm>
          <a:prstGeom prst="rect">
            <a:avLst/>
          </a:prstGeom>
          <a:noFill/>
          <a:ln>
            <a:noFill/>
          </a:ln>
        </p:spPr>
      </p:pic>
      <p:sp>
        <p:nvSpPr>
          <p:cNvPr id="116" name="Google Shape;116;p28">
            <a:hlinkClick r:id="rId5"/>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17" name="Google Shape;117;p28"/>
          <p:cNvSpPr/>
          <p:nvPr>
            <p:ph idx="2" type="pic"/>
          </p:nvPr>
        </p:nvSpPr>
        <p:spPr>
          <a:xfrm>
            <a:off x="5605756" y="1169414"/>
            <a:ext cx="2803073" cy="2804673"/>
          </a:xfrm>
          <a:prstGeom prst="ellipse">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PPTMON slide">
  <p:cSld name="9_PPTMON slide">
    <p:spTree>
      <p:nvGrpSpPr>
        <p:cNvPr id="118" name="Shape 118"/>
        <p:cNvGrpSpPr/>
        <p:nvPr/>
      </p:nvGrpSpPr>
      <p:grpSpPr>
        <a:xfrm>
          <a:off x="0" y="0"/>
          <a:ext cx="0" cy="0"/>
          <a:chOff x="0" y="0"/>
          <a:chExt cx="0" cy="0"/>
        </a:xfrm>
      </p:grpSpPr>
      <p:pic>
        <p:nvPicPr>
          <p:cNvPr id="119" name="Google Shape;119;p29"/>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20" name="Google Shape;120;p29">
            <a:hlinkClick r:id="rId3"/>
          </p:cNvPr>
          <p:cNvPicPr preferRelativeResize="0"/>
          <p:nvPr/>
        </p:nvPicPr>
        <p:blipFill rotWithShape="1">
          <a:blip r:embed="rId4">
            <a:alphaModFix/>
          </a:blip>
          <a:srcRect b="0" l="29909" r="0" t="0"/>
          <a:stretch/>
        </p:blipFill>
        <p:spPr>
          <a:xfrm>
            <a:off x="4328394" y="5173601"/>
            <a:ext cx="1679403" cy="184666"/>
          </a:xfrm>
          <a:prstGeom prst="rect">
            <a:avLst/>
          </a:prstGeom>
          <a:noFill/>
          <a:ln>
            <a:noFill/>
          </a:ln>
        </p:spPr>
      </p:pic>
      <p:sp>
        <p:nvSpPr>
          <p:cNvPr id="121" name="Google Shape;121;p29">
            <a:hlinkClick r:id="rId5"/>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22" name="Google Shape;122;p29"/>
          <p:cNvSpPr/>
          <p:nvPr>
            <p:ph idx="2" type="pic"/>
          </p:nvPr>
        </p:nvSpPr>
        <p:spPr>
          <a:xfrm>
            <a:off x="1252736" y="687517"/>
            <a:ext cx="980505" cy="981065"/>
          </a:xfrm>
          <a:prstGeom prst="ellipse">
            <a:avLst/>
          </a:prstGeom>
          <a:solidFill>
            <a:srgbClr val="F2F2F2"/>
          </a:solidFill>
          <a:ln>
            <a:noFill/>
          </a:ln>
        </p:spPr>
      </p:sp>
      <p:sp>
        <p:nvSpPr>
          <p:cNvPr id="123" name="Google Shape;123;p29"/>
          <p:cNvSpPr/>
          <p:nvPr>
            <p:ph idx="3" type="pic"/>
          </p:nvPr>
        </p:nvSpPr>
        <p:spPr>
          <a:xfrm>
            <a:off x="5114926" y="687517"/>
            <a:ext cx="980505" cy="981065"/>
          </a:xfrm>
          <a:prstGeom prst="ellipse">
            <a:avLst/>
          </a:prstGeom>
          <a:solidFill>
            <a:srgbClr val="F2F2F2"/>
          </a:solidFill>
          <a:ln>
            <a:noFill/>
          </a:ln>
        </p:spPr>
      </p:sp>
      <p:sp>
        <p:nvSpPr>
          <p:cNvPr id="124" name="Google Shape;124;p29"/>
          <p:cNvSpPr/>
          <p:nvPr>
            <p:ph idx="4" type="pic"/>
          </p:nvPr>
        </p:nvSpPr>
        <p:spPr>
          <a:xfrm>
            <a:off x="1252736" y="2748986"/>
            <a:ext cx="980505" cy="981065"/>
          </a:xfrm>
          <a:prstGeom prst="ellipse">
            <a:avLst/>
          </a:prstGeom>
          <a:solidFill>
            <a:srgbClr val="F2F2F2"/>
          </a:solidFill>
          <a:ln>
            <a:noFill/>
          </a:ln>
        </p:spPr>
      </p:sp>
      <p:sp>
        <p:nvSpPr>
          <p:cNvPr id="125" name="Google Shape;125;p29"/>
          <p:cNvSpPr/>
          <p:nvPr>
            <p:ph idx="5" type="pic"/>
          </p:nvPr>
        </p:nvSpPr>
        <p:spPr>
          <a:xfrm>
            <a:off x="5114926" y="2748986"/>
            <a:ext cx="980505" cy="981065"/>
          </a:xfrm>
          <a:prstGeom prst="ellipse">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PPTMON title">
  <p:cSld name="3_PPTMON title">
    <p:spTree>
      <p:nvGrpSpPr>
        <p:cNvPr id="126" name="Shape 126"/>
        <p:cNvGrpSpPr/>
        <p:nvPr/>
      </p:nvGrpSpPr>
      <p:grpSpPr>
        <a:xfrm>
          <a:off x="0" y="0"/>
          <a:ext cx="0" cy="0"/>
          <a:chOff x="0" y="0"/>
          <a:chExt cx="0" cy="0"/>
        </a:xfrm>
      </p:grpSpPr>
      <p:pic>
        <p:nvPicPr>
          <p:cNvPr id="127" name="Google Shape;127;p30">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128" name="Google Shape;128;p30">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29" name="Google Shape;129;p30"/>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PPTMON slide">
  <p:cSld name="15_PPTMON slide">
    <p:spTree>
      <p:nvGrpSpPr>
        <p:cNvPr id="130" name="Shape 130"/>
        <p:cNvGrpSpPr/>
        <p:nvPr/>
      </p:nvGrpSpPr>
      <p:grpSpPr>
        <a:xfrm>
          <a:off x="0" y="0"/>
          <a:ext cx="0" cy="0"/>
          <a:chOff x="0" y="0"/>
          <a:chExt cx="0" cy="0"/>
        </a:xfrm>
      </p:grpSpPr>
      <p:pic>
        <p:nvPicPr>
          <p:cNvPr id="131" name="Google Shape;131;p31"/>
          <p:cNvPicPr preferRelativeResize="0"/>
          <p:nvPr/>
        </p:nvPicPr>
        <p:blipFill rotWithShape="1">
          <a:blip r:embed="rId2">
            <a:alphaModFix/>
          </a:blip>
          <a:srcRect b="0" l="0" r="0" t="0"/>
          <a:stretch/>
        </p:blipFill>
        <p:spPr>
          <a:xfrm flipH="1" rot="10800000">
            <a:off x="0" y="0"/>
            <a:ext cx="9144000" cy="5143500"/>
          </a:xfrm>
          <a:prstGeom prst="rect">
            <a:avLst/>
          </a:prstGeom>
          <a:noFill/>
          <a:ln>
            <a:noFill/>
          </a:ln>
        </p:spPr>
      </p:pic>
      <p:pic>
        <p:nvPicPr>
          <p:cNvPr id="132" name="Google Shape;132;p31">
            <a:hlinkClick r:id="rId3"/>
          </p:cNvPr>
          <p:cNvPicPr preferRelativeResize="0"/>
          <p:nvPr/>
        </p:nvPicPr>
        <p:blipFill rotWithShape="1">
          <a:blip r:embed="rId4">
            <a:alphaModFix/>
          </a:blip>
          <a:srcRect b="0" l="29909" r="0" t="0"/>
          <a:stretch/>
        </p:blipFill>
        <p:spPr>
          <a:xfrm>
            <a:off x="4328394" y="5173601"/>
            <a:ext cx="1679403" cy="184666"/>
          </a:xfrm>
          <a:prstGeom prst="rect">
            <a:avLst/>
          </a:prstGeom>
          <a:noFill/>
          <a:ln>
            <a:noFill/>
          </a:ln>
        </p:spPr>
      </p:pic>
      <p:sp>
        <p:nvSpPr>
          <p:cNvPr id="133" name="Google Shape;133;p31">
            <a:hlinkClick r:id="rId5"/>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34" name="Google Shape;134;p31"/>
          <p:cNvSpPr/>
          <p:nvPr>
            <p:ph idx="2" type="pic"/>
          </p:nvPr>
        </p:nvSpPr>
        <p:spPr>
          <a:xfrm>
            <a:off x="5601145" y="542314"/>
            <a:ext cx="1922415" cy="4061832"/>
          </a:xfrm>
          <a:prstGeom prst="roundRect">
            <a:avLst>
              <a:gd fmla="val 11269"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PTMON slide">
  <p:cSld name="16_PPTMON slide">
    <p:spTree>
      <p:nvGrpSpPr>
        <p:cNvPr id="135" name="Shape 135"/>
        <p:cNvGrpSpPr/>
        <p:nvPr/>
      </p:nvGrpSpPr>
      <p:grpSpPr>
        <a:xfrm>
          <a:off x="0" y="0"/>
          <a:ext cx="0" cy="0"/>
          <a:chOff x="0" y="0"/>
          <a:chExt cx="0" cy="0"/>
        </a:xfrm>
      </p:grpSpPr>
      <p:pic>
        <p:nvPicPr>
          <p:cNvPr id="136" name="Google Shape;136;p32"/>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37" name="Google Shape;137;p32">
            <a:hlinkClick r:id="rId3"/>
          </p:cNvPr>
          <p:cNvPicPr preferRelativeResize="0"/>
          <p:nvPr/>
        </p:nvPicPr>
        <p:blipFill rotWithShape="1">
          <a:blip r:embed="rId4">
            <a:alphaModFix/>
          </a:blip>
          <a:srcRect b="0" l="29909" r="0" t="0"/>
          <a:stretch/>
        </p:blipFill>
        <p:spPr>
          <a:xfrm>
            <a:off x="4328394" y="5173601"/>
            <a:ext cx="1679403" cy="184666"/>
          </a:xfrm>
          <a:prstGeom prst="rect">
            <a:avLst/>
          </a:prstGeom>
          <a:noFill/>
          <a:ln>
            <a:noFill/>
          </a:ln>
        </p:spPr>
      </p:pic>
      <p:sp>
        <p:nvSpPr>
          <p:cNvPr id="138" name="Google Shape;138;p32">
            <a:hlinkClick r:id="rId5"/>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39" name="Google Shape;139;p32"/>
          <p:cNvSpPr/>
          <p:nvPr>
            <p:ph idx="2" type="pic"/>
          </p:nvPr>
        </p:nvSpPr>
        <p:spPr>
          <a:xfrm>
            <a:off x="708818" y="709211"/>
            <a:ext cx="4975311" cy="3725077"/>
          </a:xfrm>
          <a:prstGeom prst="roundRect">
            <a:avLst>
              <a:gd fmla="val 1746"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PTMON slide">
  <p:cSld name="17_PPTMON slide">
    <p:spTree>
      <p:nvGrpSpPr>
        <p:cNvPr id="140" name="Shape 140"/>
        <p:cNvGrpSpPr/>
        <p:nvPr/>
      </p:nvGrpSpPr>
      <p:grpSpPr>
        <a:xfrm>
          <a:off x="0" y="0"/>
          <a:ext cx="0" cy="0"/>
          <a:chOff x="0" y="0"/>
          <a:chExt cx="0" cy="0"/>
        </a:xfrm>
      </p:grpSpPr>
      <p:pic>
        <p:nvPicPr>
          <p:cNvPr id="141" name="Google Shape;141;p33"/>
          <p:cNvPicPr preferRelativeResize="0"/>
          <p:nvPr/>
        </p:nvPicPr>
        <p:blipFill rotWithShape="1">
          <a:blip r:embed="rId2">
            <a:alphaModFix/>
          </a:blip>
          <a:srcRect b="0" l="0" r="0" t="0"/>
          <a:stretch/>
        </p:blipFill>
        <p:spPr>
          <a:xfrm rot="10800000">
            <a:off x="0" y="0"/>
            <a:ext cx="9144000" cy="5143500"/>
          </a:xfrm>
          <a:prstGeom prst="rect">
            <a:avLst/>
          </a:prstGeom>
          <a:noFill/>
          <a:ln>
            <a:noFill/>
          </a:ln>
        </p:spPr>
      </p:pic>
      <p:pic>
        <p:nvPicPr>
          <p:cNvPr id="142" name="Google Shape;142;p33">
            <a:hlinkClick r:id="rId3"/>
          </p:cNvPr>
          <p:cNvPicPr preferRelativeResize="0"/>
          <p:nvPr/>
        </p:nvPicPr>
        <p:blipFill rotWithShape="1">
          <a:blip r:embed="rId4">
            <a:alphaModFix/>
          </a:blip>
          <a:srcRect b="0" l="29909" r="0" t="0"/>
          <a:stretch/>
        </p:blipFill>
        <p:spPr>
          <a:xfrm>
            <a:off x="4328394" y="5173601"/>
            <a:ext cx="1679403" cy="184666"/>
          </a:xfrm>
          <a:prstGeom prst="rect">
            <a:avLst/>
          </a:prstGeom>
          <a:noFill/>
          <a:ln>
            <a:noFill/>
          </a:ln>
        </p:spPr>
      </p:pic>
      <p:sp>
        <p:nvSpPr>
          <p:cNvPr id="143" name="Google Shape;143;p33">
            <a:hlinkClick r:id="rId5"/>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6">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
        <p:nvSpPr>
          <p:cNvPr id="144" name="Google Shape;144;p33"/>
          <p:cNvSpPr/>
          <p:nvPr>
            <p:ph idx="2" type="pic"/>
          </p:nvPr>
        </p:nvSpPr>
        <p:spPr>
          <a:xfrm>
            <a:off x="3025373" y="671511"/>
            <a:ext cx="5300668" cy="3456386"/>
          </a:xfrm>
          <a:prstGeom prst="roundRect">
            <a:avLst>
              <a:gd fmla="val 684" name="adj"/>
            </a:avLst>
          </a:prstGeom>
          <a:solidFill>
            <a:srgbClr val="F2F2F2"/>
          </a:solid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custom">
  <p:cSld name="PPTMON custom">
    <p:bg>
      <p:bgPr>
        <a:solidFill>
          <a:schemeClr val="lt1"/>
        </a:solidFill>
      </p:bgPr>
    </p:bg>
    <p:spTree>
      <p:nvGrpSpPr>
        <p:cNvPr id="145" name="Shape 145"/>
        <p:cNvGrpSpPr/>
        <p:nvPr/>
      </p:nvGrpSpPr>
      <p:grpSpPr>
        <a:xfrm>
          <a:off x="0" y="0"/>
          <a:ext cx="0" cy="0"/>
          <a:chOff x="0" y="0"/>
          <a:chExt cx="0" cy="0"/>
        </a:xfrm>
      </p:grpSpPr>
      <p:pic>
        <p:nvPicPr>
          <p:cNvPr id="146" name="Google Shape;146;p34">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147" name="Google Shape;147;p34">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PPTMON title">
  <p:cSld name="2_PPTMON title">
    <p:spTree>
      <p:nvGrpSpPr>
        <p:cNvPr id="148" name="Shape 148"/>
        <p:cNvGrpSpPr/>
        <p:nvPr/>
      </p:nvGrpSpPr>
      <p:grpSpPr>
        <a:xfrm>
          <a:off x="0" y="0"/>
          <a:ext cx="0" cy="0"/>
          <a:chOff x="0" y="0"/>
          <a:chExt cx="0" cy="0"/>
        </a:xfrm>
      </p:grpSpPr>
      <p:pic>
        <p:nvPicPr>
          <p:cNvPr id="149" name="Google Shape;149;p35">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150" name="Google Shape;150;p35">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pic>
        <p:nvPicPr>
          <p:cNvPr id="151" name="Google Shape;151;p35"/>
          <p:cNvPicPr preferRelativeResize="0"/>
          <p:nvPr/>
        </p:nvPicPr>
        <p:blipFill rotWithShape="1">
          <a:blip r:embed="rId6">
            <a:alphaModFix/>
          </a:blip>
          <a:srcRect b="0" l="0" r="0" t="0"/>
          <a:stretch/>
        </p:blipFill>
        <p:spPr>
          <a:xfrm rot="10800000">
            <a:off x="0" y="0"/>
            <a:ext cx="9144000" cy="5143500"/>
          </a:xfrm>
          <a:prstGeom prst="rect">
            <a:avLst/>
          </a:prstGeom>
          <a:noFill/>
          <a:ln>
            <a:noFill/>
          </a:ln>
        </p:spPr>
      </p:pic>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PTMON slide">
  <p:cSld name="PPTMON slide">
    <p:spTree>
      <p:nvGrpSpPr>
        <p:cNvPr id="152" name="Shape 152"/>
        <p:cNvGrpSpPr/>
        <p:nvPr/>
      </p:nvGrpSpPr>
      <p:grpSpPr>
        <a:xfrm>
          <a:off x="0" y="0"/>
          <a:ext cx="0" cy="0"/>
          <a:chOff x="0" y="0"/>
          <a:chExt cx="0" cy="0"/>
        </a:xfrm>
      </p:grpSpPr>
      <p:pic>
        <p:nvPicPr>
          <p:cNvPr id="153" name="Google Shape;153;p36">
            <a:hlinkClick r:id="rId2"/>
          </p:cNvPr>
          <p:cNvPicPr preferRelativeResize="0"/>
          <p:nvPr/>
        </p:nvPicPr>
        <p:blipFill rotWithShape="1">
          <a:blip r:embed="rId3">
            <a:alphaModFix/>
          </a:blip>
          <a:srcRect b="0" l="29909" r="0" t="0"/>
          <a:stretch/>
        </p:blipFill>
        <p:spPr>
          <a:xfrm>
            <a:off x="4328394" y="5173601"/>
            <a:ext cx="1679403" cy="184666"/>
          </a:xfrm>
          <a:prstGeom prst="rect">
            <a:avLst/>
          </a:prstGeom>
          <a:noFill/>
          <a:ln>
            <a:noFill/>
          </a:ln>
        </p:spPr>
      </p:pic>
      <p:sp>
        <p:nvSpPr>
          <p:cNvPr id="154" name="Google Shape;154;p36">
            <a:hlinkClick r:id="rId4"/>
          </p:cNvPr>
          <p:cNvSpPr txBox="1"/>
          <p:nvPr/>
        </p:nvSpPr>
        <p:spPr>
          <a:xfrm>
            <a:off x="3136204" y="5215391"/>
            <a:ext cx="2017973" cy="18466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800" u="sng">
                <a:solidFill>
                  <a:schemeClr val="dk1"/>
                </a:solidFill>
                <a:latin typeface="Arial"/>
                <a:ea typeface="Arial"/>
                <a:cs typeface="Arial"/>
                <a:sym typeface="Arial"/>
                <a:hlinkClick r:id="rId5">
                  <a:extLst>
                    <a:ext uri="{A12FA001-AC4F-418D-AE19-62706E023703}">
                      <ahyp:hlinkClr val="tx"/>
                    </a:ext>
                  </a:extLst>
                </a:hlinkClick>
              </a:rPr>
              <a:t>Presentation template by</a:t>
            </a:r>
            <a:endParaRPr sz="800" u="none">
              <a:solidFill>
                <a:schemeClr val="dk1"/>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3.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ko"/>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40" Type="http://schemas.openxmlformats.org/officeDocument/2006/relationships/image" Target="../media/image56.png"/><Relationship Id="rId42" Type="http://schemas.openxmlformats.org/officeDocument/2006/relationships/image" Target="../media/image57.png"/><Relationship Id="rId41" Type="http://schemas.openxmlformats.org/officeDocument/2006/relationships/image" Target="../media/image59.png"/><Relationship Id="rId44" Type="http://schemas.openxmlformats.org/officeDocument/2006/relationships/image" Target="../media/image58.png"/><Relationship Id="rId43" Type="http://schemas.openxmlformats.org/officeDocument/2006/relationships/image" Target="../media/image63.png"/><Relationship Id="rId46" Type="http://schemas.openxmlformats.org/officeDocument/2006/relationships/image" Target="../media/image55.png"/><Relationship Id="rId45" Type="http://schemas.openxmlformats.org/officeDocument/2006/relationships/image" Target="../media/image66.png"/><Relationship Id="rId48" Type="http://schemas.openxmlformats.org/officeDocument/2006/relationships/image" Target="../media/image62.png"/><Relationship Id="rId47" Type="http://schemas.openxmlformats.org/officeDocument/2006/relationships/image" Target="../media/image60.png"/><Relationship Id="rId49" Type="http://schemas.openxmlformats.org/officeDocument/2006/relationships/image" Target="../media/image65.png"/><Relationship Id="rId31" Type="http://schemas.openxmlformats.org/officeDocument/2006/relationships/image" Target="../media/image46.png"/><Relationship Id="rId30" Type="http://schemas.openxmlformats.org/officeDocument/2006/relationships/image" Target="../media/image45.png"/><Relationship Id="rId33" Type="http://schemas.openxmlformats.org/officeDocument/2006/relationships/image" Target="../media/image47.png"/><Relationship Id="rId32" Type="http://schemas.openxmlformats.org/officeDocument/2006/relationships/image" Target="../media/image48.png"/><Relationship Id="rId35" Type="http://schemas.openxmlformats.org/officeDocument/2006/relationships/image" Target="../media/image44.png"/><Relationship Id="rId34" Type="http://schemas.openxmlformats.org/officeDocument/2006/relationships/image" Target="../media/image50.png"/><Relationship Id="rId37" Type="http://schemas.openxmlformats.org/officeDocument/2006/relationships/image" Target="../media/image53.png"/><Relationship Id="rId36" Type="http://schemas.openxmlformats.org/officeDocument/2006/relationships/image" Target="../media/image52.png"/><Relationship Id="rId39" Type="http://schemas.openxmlformats.org/officeDocument/2006/relationships/image" Target="../media/image51.png"/><Relationship Id="rId38" Type="http://schemas.openxmlformats.org/officeDocument/2006/relationships/image" Target="../media/image54.png"/><Relationship Id="rId20" Type="http://schemas.openxmlformats.org/officeDocument/2006/relationships/image" Target="../media/image33.png"/><Relationship Id="rId22" Type="http://schemas.openxmlformats.org/officeDocument/2006/relationships/image" Target="../media/image39.png"/><Relationship Id="rId21" Type="http://schemas.openxmlformats.org/officeDocument/2006/relationships/image" Target="../media/image34.png"/><Relationship Id="rId24" Type="http://schemas.openxmlformats.org/officeDocument/2006/relationships/image" Target="../media/image36.png"/><Relationship Id="rId23" Type="http://schemas.openxmlformats.org/officeDocument/2006/relationships/image" Target="../media/image49.png"/><Relationship Id="rId26" Type="http://schemas.openxmlformats.org/officeDocument/2006/relationships/image" Target="../media/image40.png"/><Relationship Id="rId25" Type="http://schemas.openxmlformats.org/officeDocument/2006/relationships/image" Target="../media/image41.png"/><Relationship Id="rId28" Type="http://schemas.openxmlformats.org/officeDocument/2006/relationships/image" Target="../media/image42.png"/><Relationship Id="rId27" Type="http://schemas.openxmlformats.org/officeDocument/2006/relationships/image" Target="../media/image35.png"/><Relationship Id="rId29" Type="http://schemas.openxmlformats.org/officeDocument/2006/relationships/image" Target="../media/image43.png"/><Relationship Id="rId95" Type="http://schemas.openxmlformats.org/officeDocument/2006/relationships/image" Target="../media/image108.png"/><Relationship Id="rId94" Type="http://schemas.openxmlformats.org/officeDocument/2006/relationships/image" Target="../media/image133.png"/><Relationship Id="rId97" Type="http://schemas.openxmlformats.org/officeDocument/2006/relationships/image" Target="../media/image112.png"/><Relationship Id="rId96" Type="http://schemas.openxmlformats.org/officeDocument/2006/relationships/image" Target="../media/image107.png"/><Relationship Id="rId11" Type="http://schemas.openxmlformats.org/officeDocument/2006/relationships/image" Target="../media/image23.png"/><Relationship Id="rId10" Type="http://schemas.openxmlformats.org/officeDocument/2006/relationships/image" Target="../media/image16.png"/><Relationship Id="rId98" Type="http://schemas.openxmlformats.org/officeDocument/2006/relationships/image" Target="../media/image109.png"/><Relationship Id="rId13" Type="http://schemas.openxmlformats.org/officeDocument/2006/relationships/image" Target="../media/image28.png"/><Relationship Id="rId12" Type="http://schemas.openxmlformats.org/officeDocument/2006/relationships/image" Target="../media/image27.png"/><Relationship Id="rId91" Type="http://schemas.openxmlformats.org/officeDocument/2006/relationships/image" Target="../media/image105.png"/><Relationship Id="rId90" Type="http://schemas.openxmlformats.org/officeDocument/2006/relationships/image" Target="../media/image120.png"/><Relationship Id="rId93" Type="http://schemas.openxmlformats.org/officeDocument/2006/relationships/image" Target="../media/image106.png"/><Relationship Id="rId92" Type="http://schemas.openxmlformats.org/officeDocument/2006/relationships/image" Target="../media/image103.png"/><Relationship Id="rId15" Type="http://schemas.openxmlformats.org/officeDocument/2006/relationships/image" Target="../media/image26.png"/><Relationship Id="rId14" Type="http://schemas.openxmlformats.org/officeDocument/2006/relationships/image" Target="../media/image30.png"/><Relationship Id="rId17" Type="http://schemas.openxmlformats.org/officeDocument/2006/relationships/image" Target="../media/image29.png"/><Relationship Id="rId16" Type="http://schemas.openxmlformats.org/officeDocument/2006/relationships/image" Target="../media/image24.png"/><Relationship Id="rId19" Type="http://schemas.openxmlformats.org/officeDocument/2006/relationships/image" Target="../media/image31.png"/><Relationship Id="rId18" Type="http://schemas.openxmlformats.org/officeDocument/2006/relationships/image" Target="../media/image25.png"/><Relationship Id="rId84" Type="http://schemas.openxmlformats.org/officeDocument/2006/relationships/image" Target="../media/image99.png"/><Relationship Id="rId83" Type="http://schemas.openxmlformats.org/officeDocument/2006/relationships/image" Target="../media/image102.png"/><Relationship Id="rId86" Type="http://schemas.openxmlformats.org/officeDocument/2006/relationships/image" Target="../media/image121.png"/><Relationship Id="rId85" Type="http://schemas.openxmlformats.org/officeDocument/2006/relationships/image" Target="../media/image98.png"/><Relationship Id="rId88" Type="http://schemas.openxmlformats.org/officeDocument/2006/relationships/image" Target="../media/image101.png"/><Relationship Id="rId87" Type="http://schemas.openxmlformats.org/officeDocument/2006/relationships/image" Target="../media/image154.png"/><Relationship Id="rId89" Type="http://schemas.openxmlformats.org/officeDocument/2006/relationships/image" Target="../media/image100.png"/><Relationship Id="rId80" Type="http://schemas.openxmlformats.org/officeDocument/2006/relationships/image" Target="../media/image117.png"/><Relationship Id="rId82" Type="http://schemas.openxmlformats.org/officeDocument/2006/relationships/image" Target="../media/image97.png"/><Relationship Id="rId81" Type="http://schemas.openxmlformats.org/officeDocument/2006/relationships/image" Target="../media/image96.png"/><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14.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1.png"/><Relationship Id="rId73" Type="http://schemas.openxmlformats.org/officeDocument/2006/relationships/image" Target="../media/image89.png"/><Relationship Id="rId72" Type="http://schemas.openxmlformats.org/officeDocument/2006/relationships/image" Target="../media/image84.png"/><Relationship Id="rId75" Type="http://schemas.openxmlformats.org/officeDocument/2006/relationships/image" Target="../media/image88.png"/><Relationship Id="rId74" Type="http://schemas.openxmlformats.org/officeDocument/2006/relationships/image" Target="../media/image90.png"/><Relationship Id="rId77" Type="http://schemas.openxmlformats.org/officeDocument/2006/relationships/image" Target="../media/image94.png"/><Relationship Id="rId76" Type="http://schemas.openxmlformats.org/officeDocument/2006/relationships/image" Target="../media/image93.png"/><Relationship Id="rId79" Type="http://schemas.openxmlformats.org/officeDocument/2006/relationships/image" Target="../media/image92.png"/><Relationship Id="rId78" Type="http://schemas.openxmlformats.org/officeDocument/2006/relationships/image" Target="../media/image95.png"/><Relationship Id="rId71" Type="http://schemas.openxmlformats.org/officeDocument/2006/relationships/image" Target="../media/image82.png"/><Relationship Id="rId70" Type="http://schemas.openxmlformats.org/officeDocument/2006/relationships/image" Target="../media/image87.png"/><Relationship Id="rId62" Type="http://schemas.openxmlformats.org/officeDocument/2006/relationships/image" Target="../media/image80.png"/><Relationship Id="rId61" Type="http://schemas.openxmlformats.org/officeDocument/2006/relationships/image" Target="../media/image79.png"/><Relationship Id="rId64" Type="http://schemas.openxmlformats.org/officeDocument/2006/relationships/image" Target="../media/image78.png"/><Relationship Id="rId63" Type="http://schemas.openxmlformats.org/officeDocument/2006/relationships/image" Target="../media/image76.png"/><Relationship Id="rId66" Type="http://schemas.openxmlformats.org/officeDocument/2006/relationships/image" Target="../media/image83.png"/><Relationship Id="rId65" Type="http://schemas.openxmlformats.org/officeDocument/2006/relationships/image" Target="../media/image77.png"/><Relationship Id="rId68" Type="http://schemas.openxmlformats.org/officeDocument/2006/relationships/image" Target="../media/image86.png"/><Relationship Id="rId67" Type="http://schemas.openxmlformats.org/officeDocument/2006/relationships/image" Target="../media/image81.png"/><Relationship Id="rId60" Type="http://schemas.openxmlformats.org/officeDocument/2006/relationships/image" Target="../media/image74.png"/><Relationship Id="rId69" Type="http://schemas.openxmlformats.org/officeDocument/2006/relationships/image" Target="../media/image85.png"/><Relationship Id="rId51" Type="http://schemas.openxmlformats.org/officeDocument/2006/relationships/image" Target="../media/image64.png"/><Relationship Id="rId50" Type="http://schemas.openxmlformats.org/officeDocument/2006/relationships/image" Target="../media/image61.png"/><Relationship Id="rId53" Type="http://schemas.openxmlformats.org/officeDocument/2006/relationships/image" Target="../media/image71.png"/><Relationship Id="rId52" Type="http://schemas.openxmlformats.org/officeDocument/2006/relationships/image" Target="../media/image68.png"/><Relationship Id="rId55" Type="http://schemas.openxmlformats.org/officeDocument/2006/relationships/image" Target="../media/image69.png"/><Relationship Id="rId54" Type="http://schemas.openxmlformats.org/officeDocument/2006/relationships/image" Target="../media/image67.png"/><Relationship Id="rId57" Type="http://schemas.openxmlformats.org/officeDocument/2006/relationships/image" Target="../media/image70.png"/><Relationship Id="rId56" Type="http://schemas.openxmlformats.org/officeDocument/2006/relationships/image" Target="../media/image72.png"/><Relationship Id="rId59" Type="http://schemas.openxmlformats.org/officeDocument/2006/relationships/image" Target="../media/image75.png"/><Relationship Id="rId58" Type="http://schemas.openxmlformats.org/officeDocument/2006/relationships/image" Target="../media/image73.png"/></Relationships>
</file>

<file path=ppt/slides/_rels/slide22.xml.rels><?xml version="1.0" encoding="UTF-8" standalone="yes"?><Relationships xmlns="http://schemas.openxmlformats.org/package/2006/relationships"><Relationship Id="rId40" Type="http://schemas.openxmlformats.org/officeDocument/2006/relationships/image" Target="../media/image142.png"/><Relationship Id="rId42" Type="http://schemas.openxmlformats.org/officeDocument/2006/relationships/image" Target="../media/image149.png"/><Relationship Id="rId41" Type="http://schemas.openxmlformats.org/officeDocument/2006/relationships/image" Target="../media/image146.png"/><Relationship Id="rId44" Type="http://schemas.openxmlformats.org/officeDocument/2006/relationships/image" Target="../media/image148.png"/><Relationship Id="rId43" Type="http://schemas.openxmlformats.org/officeDocument/2006/relationships/image" Target="../media/image151.png"/><Relationship Id="rId46" Type="http://schemas.openxmlformats.org/officeDocument/2006/relationships/image" Target="../media/image150.png"/><Relationship Id="rId45" Type="http://schemas.openxmlformats.org/officeDocument/2006/relationships/image" Target="../media/image153.png"/><Relationship Id="rId48" Type="http://schemas.openxmlformats.org/officeDocument/2006/relationships/image" Target="../media/image195.png"/><Relationship Id="rId47" Type="http://schemas.openxmlformats.org/officeDocument/2006/relationships/image" Target="../media/image147.png"/><Relationship Id="rId49" Type="http://schemas.openxmlformats.org/officeDocument/2006/relationships/image" Target="../media/image156.png"/><Relationship Id="rId31" Type="http://schemas.openxmlformats.org/officeDocument/2006/relationships/image" Target="../media/image158.png"/><Relationship Id="rId30" Type="http://schemas.openxmlformats.org/officeDocument/2006/relationships/image" Target="../media/image130.png"/><Relationship Id="rId33" Type="http://schemas.openxmlformats.org/officeDocument/2006/relationships/image" Target="../media/image135.png"/><Relationship Id="rId32" Type="http://schemas.openxmlformats.org/officeDocument/2006/relationships/image" Target="../media/image132.png"/><Relationship Id="rId35" Type="http://schemas.openxmlformats.org/officeDocument/2006/relationships/image" Target="../media/image210.png"/><Relationship Id="rId34" Type="http://schemas.openxmlformats.org/officeDocument/2006/relationships/image" Target="../media/image134.png"/><Relationship Id="rId37" Type="http://schemas.openxmlformats.org/officeDocument/2006/relationships/image" Target="../media/image145.png"/><Relationship Id="rId36" Type="http://schemas.openxmlformats.org/officeDocument/2006/relationships/image" Target="../media/image138.png"/><Relationship Id="rId39" Type="http://schemas.openxmlformats.org/officeDocument/2006/relationships/image" Target="../media/image198.png"/><Relationship Id="rId38" Type="http://schemas.openxmlformats.org/officeDocument/2006/relationships/image" Target="../media/image144.png"/><Relationship Id="rId20" Type="http://schemas.openxmlformats.org/officeDocument/2006/relationships/image" Target="../media/image123.png"/><Relationship Id="rId22" Type="http://schemas.openxmlformats.org/officeDocument/2006/relationships/image" Target="../media/image201.png"/><Relationship Id="rId21" Type="http://schemas.openxmlformats.org/officeDocument/2006/relationships/image" Target="../media/image161.png"/><Relationship Id="rId24" Type="http://schemas.openxmlformats.org/officeDocument/2006/relationships/image" Target="../media/image124.png"/><Relationship Id="rId23" Type="http://schemas.openxmlformats.org/officeDocument/2006/relationships/image" Target="../media/image141.png"/><Relationship Id="rId26" Type="http://schemas.openxmlformats.org/officeDocument/2006/relationships/image" Target="../media/image127.png"/><Relationship Id="rId25" Type="http://schemas.openxmlformats.org/officeDocument/2006/relationships/image" Target="../media/image126.png"/><Relationship Id="rId28" Type="http://schemas.openxmlformats.org/officeDocument/2006/relationships/image" Target="../media/image152.png"/><Relationship Id="rId27" Type="http://schemas.openxmlformats.org/officeDocument/2006/relationships/image" Target="../media/image125.png"/><Relationship Id="rId29" Type="http://schemas.openxmlformats.org/officeDocument/2006/relationships/image" Target="../media/image128.png"/><Relationship Id="rId95" Type="http://schemas.openxmlformats.org/officeDocument/2006/relationships/image" Target="../media/image192.png"/><Relationship Id="rId94" Type="http://schemas.openxmlformats.org/officeDocument/2006/relationships/image" Target="../media/image199.png"/><Relationship Id="rId97" Type="http://schemas.openxmlformats.org/officeDocument/2006/relationships/image" Target="../media/image211.png"/><Relationship Id="rId96" Type="http://schemas.openxmlformats.org/officeDocument/2006/relationships/image" Target="../media/image197.png"/><Relationship Id="rId11" Type="http://schemas.openxmlformats.org/officeDocument/2006/relationships/image" Target="../media/image110.png"/><Relationship Id="rId10" Type="http://schemas.openxmlformats.org/officeDocument/2006/relationships/image" Target="../media/image129.png"/><Relationship Id="rId98" Type="http://schemas.openxmlformats.org/officeDocument/2006/relationships/image" Target="../media/image209.png"/><Relationship Id="rId13" Type="http://schemas.openxmlformats.org/officeDocument/2006/relationships/image" Target="../media/image115.png"/><Relationship Id="rId12" Type="http://schemas.openxmlformats.org/officeDocument/2006/relationships/image" Target="../media/image119.png"/><Relationship Id="rId91" Type="http://schemas.openxmlformats.org/officeDocument/2006/relationships/image" Target="../media/image194.png"/><Relationship Id="rId90" Type="http://schemas.openxmlformats.org/officeDocument/2006/relationships/image" Target="../media/image207.png"/><Relationship Id="rId93" Type="http://schemas.openxmlformats.org/officeDocument/2006/relationships/image" Target="../media/image191.png"/><Relationship Id="rId92" Type="http://schemas.openxmlformats.org/officeDocument/2006/relationships/image" Target="../media/image190.png"/><Relationship Id="rId15" Type="http://schemas.openxmlformats.org/officeDocument/2006/relationships/image" Target="../media/image116.png"/><Relationship Id="rId14" Type="http://schemas.openxmlformats.org/officeDocument/2006/relationships/image" Target="../media/image139.png"/><Relationship Id="rId17" Type="http://schemas.openxmlformats.org/officeDocument/2006/relationships/image" Target="../media/image137.png"/><Relationship Id="rId16" Type="http://schemas.openxmlformats.org/officeDocument/2006/relationships/image" Target="../media/image118.png"/><Relationship Id="rId19" Type="http://schemas.openxmlformats.org/officeDocument/2006/relationships/image" Target="../media/image122.png"/><Relationship Id="rId18" Type="http://schemas.openxmlformats.org/officeDocument/2006/relationships/image" Target="../media/image136.png"/><Relationship Id="rId84" Type="http://schemas.openxmlformats.org/officeDocument/2006/relationships/image" Target="../media/image183.png"/><Relationship Id="rId83" Type="http://schemas.openxmlformats.org/officeDocument/2006/relationships/image" Target="../media/image182.png"/><Relationship Id="rId86" Type="http://schemas.openxmlformats.org/officeDocument/2006/relationships/image" Target="../media/image189.png"/><Relationship Id="rId85" Type="http://schemas.openxmlformats.org/officeDocument/2006/relationships/image" Target="../media/image184.png"/><Relationship Id="rId88" Type="http://schemas.openxmlformats.org/officeDocument/2006/relationships/image" Target="../media/image186.png"/><Relationship Id="rId87" Type="http://schemas.openxmlformats.org/officeDocument/2006/relationships/image" Target="../media/image187.png"/><Relationship Id="rId89" Type="http://schemas.openxmlformats.org/officeDocument/2006/relationships/image" Target="../media/image188.png"/><Relationship Id="rId80" Type="http://schemas.openxmlformats.org/officeDocument/2006/relationships/image" Target="../media/image193.png"/><Relationship Id="rId82" Type="http://schemas.openxmlformats.org/officeDocument/2006/relationships/image" Target="../media/image181.png"/><Relationship Id="rId81" Type="http://schemas.openxmlformats.org/officeDocument/2006/relationships/image" Target="../media/image208.png"/><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111.png"/><Relationship Id="rId4" Type="http://schemas.openxmlformats.org/officeDocument/2006/relationships/image" Target="../media/image140.png"/><Relationship Id="rId9" Type="http://schemas.openxmlformats.org/officeDocument/2006/relationships/image" Target="../media/image114.png"/><Relationship Id="rId5" Type="http://schemas.openxmlformats.org/officeDocument/2006/relationships/image" Target="../media/image143.png"/><Relationship Id="rId6" Type="http://schemas.openxmlformats.org/officeDocument/2006/relationships/image" Target="../media/image177.png"/><Relationship Id="rId7" Type="http://schemas.openxmlformats.org/officeDocument/2006/relationships/image" Target="../media/image113.png"/><Relationship Id="rId8" Type="http://schemas.openxmlformats.org/officeDocument/2006/relationships/image" Target="../media/image131.png"/><Relationship Id="rId73" Type="http://schemas.openxmlformats.org/officeDocument/2006/relationships/image" Target="../media/image200.png"/><Relationship Id="rId72" Type="http://schemas.openxmlformats.org/officeDocument/2006/relationships/image" Target="../media/image206.png"/><Relationship Id="rId75" Type="http://schemas.openxmlformats.org/officeDocument/2006/relationships/image" Target="../media/image205.png"/><Relationship Id="rId74" Type="http://schemas.openxmlformats.org/officeDocument/2006/relationships/image" Target="../media/image203.png"/><Relationship Id="rId77" Type="http://schemas.openxmlformats.org/officeDocument/2006/relationships/image" Target="../media/image202.png"/><Relationship Id="rId76" Type="http://schemas.openxmlformats.org/officeDocument/2006/relationships/image" Target="../media/image204.png"/><Relationship Id="rId79" Type="http://schemas.openxmlformats.org/officeDocument/2006/relationships/image" Target="../media/image196.png"/><Relationship Id="rId78" Type="http://schemas.openxmlformats.org/officeDocument/2006/relationships/image" Target="../media/image178.png"/><Relationship Id="rId71" Type="http://schemas.openxmlformats.org/officeDocument/2006/relationships/image" Target="../media/image173.png"/><Relationship Id="rId70" Type="http://schemas.openxmlformats.org/officeDocument/2006/relationships/image" Target="../media/image175.png"/><Relationship Id="rId62" Type="http://schemas.openxmlformats.org/officeDocument/2006/relationships/image" Target="../media/image163.png"/><Relationship Id="rId61" Type="http://schemas.openxmlformats.org/officeDocument/2006/relationships/image" Target="../media/image165.png"/><Relationship Id="rId64" Type="http://schemas.openxmlformats.org/officeDocument/2006/relationships/image" Target="../media/image162.png"/><Relationship Id="rId63" Type="http://schemas.openxmlformats.org/officeDocument/2006/relationships/image" Target="../media/image167.png"/><Relationship Id="rId66" Type="http://schemas.openxmlformats.org/officeDocument/2006/relationships/image" Target="../media/image168.png"/><Relationship Id="rId65" Type="http://schemas.openxmlformats.org/officeDocument/2006/relationships/image" Target="../media/image169.png"/><Relationship Id="rId68" Type="http://schemas.openxmlformats.org/officeDocument/2006/relationships/image" Target="../media/image171.png"/><Relationship Id="rId67" Type="http://schemas.openxmlformats.org/officeDocument/2006/relationships/image" Target="../media/image170.png"/><Relationship Id="rId60" Type="http://schemas.openxmlformats.org/officeDocument/2006/relationships/image" Target="../media/image84.png"/><Relationship Id="rId69" Type="http://schemas.openxmlformats.org/officeDocument/2006/relationships/image" Target="../media/image176.png"/><Relationship Id="rId51" Type="http://schemas.openxmlformats.org/officeDocument/2006/relationships/image" Target="../media/image157.png"/><Relationship Id="rId50" Type="http://schemas.openxmlformats.org/officeDocument/2006/relationships/image" Target="../media/image155.png"/><Relationship Id="rId53" Type="http://schemas.openxmlformats.org/officeDocument/2006/relationships/image" Target="../media/image185.png"/><Relationship Id="rId52" Type="http://schemas.openxmlformats.org/officeDocument/2006/relationships/image" Target="../media/image160.png"/><Relationship Id="rId55" Type="http://schemas.openxmlformats.org/officeDocument/2006/relationships/image" Target="../media/image159.png"/><Relationship Id="rId54" Type="http://schemas.openxmlformats.org/officeDocument/2006/relationships/image" Target="../media/image179.png"/><Relationship Id="rId57" Type="http://schemas.openxmlformats.org/officeDocument/2006/relationships/image" Target="../media/image172.png"/><Relationship Id="rId56" Type="http://schemas.openxmlformats.org/officeDocument/2006/relationships/image" Target="../media/image174.png"/><Relationship Id="rId59" Type="http://schemas.openxmlformats.org/officeDocument/2006/relationships/image" Target="../media/image180.png"/><Relationship Id="rId58" Type="http://schemas.openxmlformats.org/officeDocument/2006/relationships/image" Target="../media/image1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hyperlink" Target="http://www.youtube.com/watch?v=sFZjqVnWBhc" TargetMode="External"/><Relationship Id="rId4" Type="http://schemas.openxmlformats.org/officeDocument/2006/relationships/image" Target="../media/image9.jpg"/><Relationship Id="rId5" Type="http://schemas.openxmlformats.org/officeDocument/2006/relationships/hyperlink" Target="http://www.youtube.com/watch?v=8EQeTYE9U6A" TargetMode="External"/><Relationship Id="rId6"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3.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7"/>
          <p:cNvSpPr txBox="1"/>
          <p:nvPr/>
        </p:nvSpPr>
        <p:spPr>
          <a:xfrm>
            <a:off x="1809752" y="1309553"/>
            <a:ext cx="5524500" cy="14238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lang="ko" sz="4400">
                <a:solidFill>
                  <a:schemeClr val="dk1"/>
                </a:solidFill>
                <a:latin typeface="Limelight"/>
                <a:ea typeface="Limelight"/>
                <a:cs typeface="Limelight"/>
                <a:sym typeface="Limelight"/>
              </a:rPr>
              <a:t>Generating the next EDM hit song </a:t>
            </a:r>
            <a:endParaRPr sz="4400">
              <a:solidFill>
                <a:schemeClr val="dk1"/>
              </a:solidFill>
              <a:latin typeface="Limelight"/>
              <a:ea typeface="Limelight"/>
              <a:cs typeface="Limelight"/>
              <a:sym typeface="Limelight"/>
            </a:endParaRPr>
          </a:p>
        </p:txBody>
      </p:sp>
      <p:sp>
        <p:nvSpPr>
          <p:cNvPr id="160" name="Google Shape;160;p37"/>
          <p:cNvSpPr txBox="1"/>
          <p:nvPr/>
        </p:nvSpPr>
        <p:spPr>
          <a:xfrm>
            <a:off x="1892799" y="3537257"/>
            <a:ext cx="5524500" cy="300000"/>
          </a:xfrm>
          <a:prstGeom prst="rect">
            <a:avLst/>
          </a:prstGeom>
          <a:noFill/>
          <a:ln>
            <a:noFill/>
          </a:ln>
        </p:spPr>
        <p:txBody>
          <a:bodyPr anchorCtr="0" anchor="ctr" bIns="34275" lIns="68575" spcFirstLastPara="1" rIns="68575" wrap="square" tIns="34275">
            <a:spAutoFit/>
          </a:bodyPr>
          <a:lstStyle/>
          <a:p>
            <a:pPr indent="0" lvl="0" marL="0" marR="0" rtl="0" algn="ctr">
              <a:spcBef>
                <a:spcPts val="0"/>
              </a:spcBef>
              <a:spcAft>
                <a:spcPts val="0"/>
              </a:spcAft>
              <a:buNone/>
            </a:pPr>
            <a:r>
              <a:rPr lang="ko" sz="1500">
                <a:solidFill>
                  <a:schemeClr val="dk1"/>
                </a:solidFill>
                <a:latin typeface="Montserrat Light"/>
                <a:ea typeface="Montserrat Light"/>
                <a:cs typeface="Montserrat Light"/>
                <a:sym typeface="Montserrat Light"/>
              </a:rPr>
              <a:t>Prepared by Danil Meresenschi</a:t>
            </a:r>
            <a:endParaRPr sz="1500">
              <a:solidFill>
                <a:schemeClr val="dk1"/>
              </a:solidFill>
              <a:latin typeface="Montserrat Light"/>
              <a:ea typeface="Montserrat Light"/>
              <a:cs typeface="Montserrat Light"/>
              <a:sym typeface="Montserrat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6"/>
          <p:cNvSpPr txBox="1"/>
          <p:nvPr/>
        </p:nvSpPr>
        <p:spPr>
          <a:xfrm>
            <a:off x="530600" y="502750"/>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Result Evaluation</a:t>
            </a:r>
            <a:endParaRPr sz="1100"/>
          </a:p>
        </p:txBody>
      </p:sp>
      <p:sp>
        <p:nvSpPr>
          <p:cNvPr id="242" name="Google Shape;242;p46"/>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6"/>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7"/>
          <p:cNvSpPr txBox="1"/>
          <p:nvPr/>
        </p:nvSpPr>
        <p:spPr>
          <a:xfrm>
            <a:off x="530600" y="502750"/>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Future Work</a:t>
            </a:r>
            <a:endParaRPr sz="1100"/>
          </a:p>
        </p:txBody>
      </p:sp>
      <p:sp>
        <p:nvSpPr>
          <p:cNvPr id="249" name="Google Shape;249;p47"/>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7"/>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8"/>
          <p:cNvSpPr txBox="1"/>
          <p:nvPr/>
        </p:nvSpPr>
        <p:spPr>
          <a:xfrm>
            <a:off x="1881276" y="1290300"/>
            <a:ext cx="5870700" cy="25629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lang="ko" sz="5400">
                <a:solidFill>
                  <a:schemeClr val="dk1"/>
                </a:solidFill>
                <a:latin typeface="Limelight"/>
                <a:ea typeface="Limelight"/>
                <a:cs typeface="Limelight"/>
                <a:sym typeface="Limelight"/>
              </a:rPr>
              <a:t>Thank you for the </a:t>
            </a:r>
            <a:r>
              <a:rPr lang="ko" sz="5400">
                <a:solidFill>
                  <a:schemeClr val="dk1"/>
                </a:solidFill>
                <a:latin typeface="Limelight"/>
                <a:ea typeface="Limelight"/>
                <a:cs typeface="Limelight"/>
                <a:sym typeface="Limelight"/>
              </a:rPr>
              <a:t>amazing</a:t>
            </a:r>
            <a:r>
              <a:rPr lang="ko" sz="5400">
                <a:solidFill>
                  <a:schemeClr val="dk1"/>
                </a:solidFill>
                <a:latin typeface="Limelight"/>
                <a:ea typeface="Limelight"/>
                <a:cs typeface="Limelight"/>
                <a:sym typeface="Limelight"/>
              </a:rPr>
              <a:t> quarter!</a:t>
            </a:r>
            <a:endParaRPr sz="1100"/>
          </a:p>
        </p:txBody>
      </p:sp>
      <p:sp>
        <p:nvSpPr>
          <p:cNvPr id="256" name="Google Shape;256;p48"/>
          <p:cNvSpPr txBox="1"/>
          <p:nvPr/>
        </p:nvSpPr>
        <p:spPr>
          <a:xfrm>
            <a:off x="5496700" y="3114300"/>
            <a:ext cx="1785000" cy="738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ko" sz="3600"/>
              <a:t>🎼🎶</a:t>
            </a:r>
            <a:endParaRPr sz="3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9"/>
          <p:cNvSpPr txBox="1"/>
          <p:nvPr/>
        </p:nvSpPr>
        <p:spPr>
          <a:xfrm>
            <a:off x="1881276" y="1290300"/>
            <a:ext cx="5870700" cy="1731600"/>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lang="ko" sz="5400">
                <a:solidFill>
                  <a:schemeClr val="dk1"/>
                </a:solidFill>
                <a:latin typeface="Limelight"/>
                <a:ea typeface="Limelight"/>
                <a:cs typeface="Limelight"/>
                <a:sym typeface="Limelight"/>
              </a:rPr>
              <a:t>Slide GraveYard</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0"/>
          <p:cNvSpPr txBox="1"/>
          <p:nvPr/>
        </p:nvSpPr>
        <p:spPr>
          <a:xfrm>
            <a:off x="882106" y="2755516"/>
            <a:ext cx="1927500" cy="108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sz="1100"/>
          </a:p>
        </p:txBody>
      </p:sp>
      <p:sp>
        <p:nvSpPr>
          <p:cNvPr id="267" name="Google Shape;267;p50"/>
          <p:cNvSpPr txBox="1"/>
          <p:nvPr/>
        </p:nvSpPr>
        <p:spPr>
          <a:xfrm>
            <a:off x="897052" y="2375543"/>
            <a:ext cx="1620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800">
                <a:solidFill>
                  <a:schemeClr val="dk1"/>
                </a:solidFill>
                <a:latin typeface="Limelight"/>
                <a:ea typeface="Limelight"/>
                <a:cs typeface="Limelight"/>
                <a:sym typeface="Limelight"/>
              </a:rPr>
              <a:t>01.</a:t>
            </a:r>
            <a:endParaRPr sz="1100"/>
          </a:p>
        </p:txBody>
      </p:sp>
      <p:sp>
        <p:nvSpPr>
          <p:cNvPr id="268" name="Google Shape;268;p50"/>
          <p:cNvSpPr txBox="1"/>
          <p:nvPr/>
        </p:nvSpPr>
        <p:spPr>
          <a:xfrm>
            <a:off x="3079757" y="2755516"/>
            <a:ext cx="1927500" cy="10851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a:t>
            </a:r>
            <a:endParaRPr sz="1100"/>
          </a:p>
        </p:txBody>
      </p:sp>
      <p:sp>
        <p:nvSpPr>
          <p:cNvPr id="269" name="Google Shape;269;p50"/>
          <p:cNvSpPr txBox="1"/>
          <p:nvPr/>
        </p:nvSpPr>
        <p:spPr>
          <a:xfrm>
            <a:off x="3094703" y="2375543"/>
            <a:ext cx="1620000" cy="346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800">
                <a:solidFill>
                  <a:schemeClr val="dk1"/>
                </a:solidFill>
                <a:latin typeface="Limelight"/>
                <a:ea typeface="Limelight"/>
                <a:cs typeface="Limelight"/>
                <a:sym typeface="Limelight"/>
              </a:rPr>
              <a:t>02.</a:t>
            </a:r>
            <a:endParaRPr sz="1100"/>
          </a:p>
        </p:txBody>
      </p:sp>
      <p:sp>
        <p:nvSpPr>
          <p:cNvPr id="270" name="Google Shape;270;p50"/>
          <p:cNvSpPr txBox="1"/>
          <p:nvPr/>
        </p:nvSpPr>
        <p:spPr>
          <a:xfrm>
            <a:off x="878575" y="1301272"/>
            <a:ext cx="41286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2100">
                <a:solidFill>
                  <a:schemeClr val="dk1"/>
                </a:solidFill>
                <a:latin typeface="Limelight"/>
                <a:ea typeface="Limelight"/>
                <a:cs typeface="Limelight"/>
                <a:sym typeface="Limelight"/>
              </a:rPr>
              <a:t>Overview</a:t>
            </a:r>
            <a:endParaRPr sz="1100"/>
          </a:p>
        </p:txBody>
      </p:sp>
      <p:sp>
        <p:nvSpPr>
          <p:cNvPr id="271" name="Google Shape;271;p50"/>
          <p:cNvSpPr txBox="1"/>
          <p:nvPr/>
        </p:nvSpPr>
        <p:spPr>
          <a:xfrm>
            <a:off x="878575" y="1739853"/>
            <a:ext cx="4128600" cy="2385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latin typeface="Montserrat Light"/>
                <a:ea typeface="Montserrat Light"/>
                <a:cs typeface="Montserrat Light"/>
                <a:sym typeface="Montserrat Light"/>
              </a:rPr>
              <a:t>Lorem ipsum dolor sit amet, consectetur adipisicing elit</a:t>
            </a:r>
            <a:endParaRPr sz="1100">
              <a:solidFill>
                <a:schemeClr val="dk1"/>
              </a:solidFill>
              <a:latin typeface="Montserrat Light"/>
              <a:ea typeface="Montserrat Light"/>
              <a:cs typeface="Montserrat Light"/>
              <a:sym typeface="Montserrat Light"/>
            </a:endParaRPr>
          </a:p>
        </p:txBody>
      </p:sp>
      <p:sp>
        <p:nvSpPr>
          <p:cNvPr id="272" name="Google Shape;272;p50"/>
          <p:cNvSpPr/>
          <p:nvPr>
            <p:ph idx="2" type="pic"/>
          </p:nvPr>
        </p:nvSpPr>
        <p:spPr>
          <a:xfrm>
            <a:off x="5505451" y="655151"/>
            <a:ext cx="2933700" cy="3833100"/>
          </a:xfrm>
          <a:prstGeom prst="roundRect">
            <a:avLst>
              <a:gd fmla="val 3247" name="adj"/>
            </a:avLst>
          </a:prstGeom>
          <a:solidFill>
            <a:srgbClr val="F2F2F2"/>
          </a:solidFill>
          <a:ln>
            <a:noFill/>
          </a:ln>
        </p:spPr>
      </p:sp>
      <p:sp>
        <p:nvSpPr>
          <p:cNvPr id="273" name="Google Shape;273;p50"/>
          <p:cNvSpPr/>
          <p:nvPr/>
        </p:nvSpPr>
        <p:spPr>
          <a:xfrm>
            <a:off x="4895591" y="3384597"/>
            <a:ext cx="1491000" cy="1491000"/>
          </a:xfrm>
          <a:prstGeom prst="ellipse">
            <a:avLst/>
          </a:prstGeom>
          <a:solidFill>
            <a:srgbClr val="FF042A"/>
          </a:solidFill>
          <a:ln cap="flat" cmpd="sng" w="9525">
            <a:solidFill>
              <a:schemeClr val="lt1"/>
            </a:solidFill>
            <a:prstDash val="solid"/>
            <a:miter lim="8000"/>
            <a:headEnd len="sm" w="sm" type="none"/>
            <a:tailEnd len="sm" w="sm" type="none"/>
          </a:ln>
          <a:effectLst>
            <a:outerShdw blurRad="127000" sx="101000" rotWithShape="0" algn="ctr" sy="101000">
              <a:schemeClr val="dk1">
                <a:alpha val="29800"/>
              </a:scheme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rPr lang="ko" sz="1800">
                <a:solidFill>
                  <a:schemeClr val="lt1"/>
                </a:solidFill>
                <a:latin typeface="Limelight"/>
                <a:ea typeface="Limelight"/>
                <a:cs typeface="Limelight"/>
                <a:sym typeface="Limelight"/>
              </a:rPr>
              <a:t>Lorem ipsum</a:t>
            </a:r>
            <a:endParaRPr sz="1800">
              <a:solidFill>
                <a:schemeClr val="lt1"/>
              </a:solidFill>
              <a:latin typeface="Limelight"/>
              <a:ea typeface="Limelight"/>
              <a:cs typeface="Limelight"/>
              <a:sym typeface="Lime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cxnSp>
        <p:nvCxnSpPr>
          <p:cNvPr id="278" name="Google Shape;278;p51"/>
          <p:cNvCxnSpPr/>
          <p:nvPr/>
        </p:nvCxnSpPr>
        <p:spPr>
          <a:xfrm>
            <a:off x="435543" y="2571750"/>
            <a:ext cx="8272800" cy="0"/>
          </a:xfrm>
          <a:prstGeom prst="straightConnector1">
            <a:avLst/>
          </a:prstGeom>
          <a:noFill/>
          <a:ln cap="flat" cmpd="sng" w="12700">
            <a:solidFill>
              <a:schemeClr val="lt1"/>
            </a:solidFill>
            <a:prstDash val="solid"/>
            <a:miter lim="8000"/>
            <a:headEnd len="sm" w="sm" type="none"/>
            <a:tailEnd len="sm" w="sm" type="none"/>
          </a:ln>
        </p:spPr>
      </p:cxnSp>
      <p:sp>
        <p:nvSpPr>
          <p:cNvPr id="279" name="Google Shape;279;p51"/>
          <p:cNvSpPr txBox="1"/>
          <p:nvPr/>
        </p:nvSpPr>
        <p:spPr>
          <a:xfrm>
            <a:off x="962526" y="997331"/>
            <a:ext cx="2967900" cy="10848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3300">
                <a:solidFill>
                  <a:schemeClr val="dk1"/>
                </a:solidFill>
                <a:latin typeface="Limelight"/>
                <a:ea typeface="Limelight"/>
                <a:cs typeface="Limelight"/>
                <a:sym typeface="Limelight"/>
              </a:rPr>
              <a:t>Blog Statistic</a:t>
            </a:r>
            <a:endParaRPr sz="3300">
              <a:solidFill>
                <a:schemeClr val="dk1"/>
              </a:solidFill>
              <a:latin typeface="Limelight"/>
              <a:ea typeface="Limelight"/>
              <a:cs typeface="Limelight"/>
              <a:sym typeface="Limelight"/>
            </a:endParaRPr>
          </a:p>
        </p:txBody>
      </p:sp>
      <p:sp>
        <p:nvSpPr>
          <p:cNvPr id="280" name="Google Shape;280;p51"/>
          <p:cNvSpPr txBox="1"/>
          <p:nvPr/>
        </p:nvSpPr>
        <p:spPr>
          <a:xfrm>
            <a:off x="3930497" y="997331"/>
            <a:ext cx="4251000" cy="9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9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 </a:t>
            </a:r>
            <a:endParaRPr sz="1100"/>
          </a:p>
          <a:p>
            <a:pPr indent="0" lvl="0" marL="0" marR="0" rtl="0" algn="l">
              <a:spcBef>
                <a:spcPts val="0"/>
              </a:spcBef>
              <a:spcAft>
                <a:spcPts val="0"/>
              </a:spcAft>
              <a:buNone/>
            </a:pPr>
            <a:r>
              <a:rPr lang="ko" sz="900">
                <a:solidFill>
                  <a:schemeClr val="dk1"/>
                </a:solidFill>
                <a:latin typeface="Montserrat Light"/>
                <a:ea typeface="Montserrat Light"/>
                <a:cs typeface="Montserrat Light"/>
                <a:sym typeface="Montserrat Light"/>
              </a:rPr>
              <a:t>Ut enim ad minim veniam, quis nostrud exercitation ullamco laboris nisi ut aliquip ex ea commodo consequat. Duis aute irure dolor in reprehenderit in voluptate velit esse cillum dolore eu fugiat nulla pariatur. </a:t>
            </a:r>
            <a:endParaRPr sz="1100"/>
          </a:p>
        </p:txBody>
      </p:sp>
      <p:sp>
        <p:nvSpPr>
          <p:cNvPr id="281" name="Google Shape;281;p51"/>
          <p:cNvSpPr txBox="1"/>
          <p:nvPr/>
        </p:nvSpPr>
        <p:spPr>
          <a:xfrm>
            <a:off x="898695" y="3371233"/>
            <a:ext cx="16857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ko" sz="3300">
                <a:solidFill>
                  <a:schemeClr val="dk1"/>
                </a:solidFill>
                <a:latin typeface="Limelight"/>
                <a:ea typeface="Limelight"/>
                <a:cs typeface="Limelight"/>
                <a:sym typeface="Limelight"/>
              </a:rPr>
              <a:t>1.754</a:t>
            </a:r>
            <a:endParaRPr sz="1100"/>
          </a:p>
        </p:txBody>
      </p:sp>
      <p:sp>
        <p:nvSpPr>
          <p:cNvPr id="282" name="Google Shape;282;p51"/>
          <p:cNvSpPr txBox="1"/>
          <p:nvPr/>
        </p:nvSpPr>
        <p:spPr>
          <a:xfrm>
            <a:off x="898695" y="4067024"/>
            <a:ext cx="16857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400">
                <a:solidFill>
                  <a:schemeClr val="dk1"/>
                </a:solidFill>
                <a:latin typeface="Montserrat Light"/>
                <a:ea typeface="Montserrat Light"/>
                <a:cs typeface="Montserrat Light"/>
                <a:sym typeface="Montserrat Light"/>
              </a:rPr>
              <a:t>Followers</a:t>
            </a:r>
            <a:endParaRPr sz="1100"/>
          </a:p>
        </p:txBody>
      </p:sp>
      <p:sp>
        <p:nvSpPr>
          <p:cNvPr id="283" name="Google Shape;283;p51"/>
          <p:cNvSpPr txBox="1"/>
          <p:nvPr/>
        </p:nvSpPr>
        <p:spPr>
          <a:xfrm>
            <a:off x="2785669" y="3371233"/>
            <a:ext cx="16857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ko" sz="3300">
                <a:solidFill>
                  <a:schemeClr val="dk1"/>
                </a:solidFill>
                <a:latin typeface="Limelight"/>
                <a:ea typeface="Limelight"/>
                <a:cs typeface="Limelight"/>
                <a:sym typeface="Limelight"/>
              </a:rPr>
              <a:t>+248</a:t>
            </a:r>
            <a:endParaRPr sz="1100"/>
          </a:p>
        </p:txBody>
      </p:sp>
      <p:sp>
        <p:nvSpPr>
          <p:cNvPr id="284" name="Google Shape;284;p51"/>
          <p:cNvSpPr txBox="1"/>
          <p:nvPr/>
        </p:nvSpPr>
        <p:spPr>
          <a:xfrm>
            <a:off x="2785669" y="4067024"/>
            <a:ext cx="16857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400">
                <a:solidFill>
                  <a:schemeClr val="dk1"/>
                </a:solidFill>
                <a:latin typeface="Montserrat Light"/>
                <a:ea typeface="Montserrat Light"/>
                <a:cs typeface="Montserrat Light"/>
                <a:sym typeface="Montserrat Light"/>
              </a:rPr>
              <a:t>Product Design</a:t>
            </a:r>
            <a:endParaRPr sz="1100"/>
          </a:p>
        </p:txBody>
      </p:sp>
      <p:sp>
        <p:nvSpPr>
          <p:cNvPr id="285" name="Google Shape;285;p51"/>
          <p:cNvSpPr txBox="1"/>
          <p:nvPr/>
        </p:nvSpPr>
        <p:spPr>
          <a:xfrm>
            <a:off x="4672643" y="3371233"/>
            <a:ext cx="16857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ko" sz="3300">
                <a:solidFill>
                  <a:schemeClr val="dk1"/>
                </a:solidFill>
                <a:latin typeface="Limelight"/>
                <a:ea typeface="Limelight"/>
                <a:cs typeface="Limelight"/>
                <a:sym typeface="Limelight"/>
              </a:rPr>
              <a:t>+327</a:t>
            </a:r>
            <a:endParaRPr sz="1100"/>
          </a:p>
        </p:txBody>
      </p:sp>
      <p:sp>
        <p:nvSpPr>
          <p:cNvPr id="286" name="Google Shape;286;p51"/>
          <p:cNvSpPr txBox="1"/>
          <p:nvPr/>
        </p:nvSpPr>
        <p:spPr>
          <a:xfrm>
            <a:off x="4672643" y="4067024"/>
            <a:ext cx="16857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400">
                <a:solidFill>
                  <a:schemeClr val="dk1"/>
                </a:solidFill>
                <a:latin typeface="Montserrat Light"/>
                <a:ea typeface="Montserrat Light"/>
                <a:cs typeface="Montserrat Light"/>
                <a:sym typeface="Montserrat Light"/>
              </a:rPr>
              <a:t>Sales</a:t>
            </a:r>
            <a:endParaRPr sz="1100"/>
          </a:p>
        </p:txBody>
      </p:sp>
      <p:sp>
        <p:nvSpPr>
          <p:cNvPr id="287" name="Google Shape;287;p51"/>
          <p:cNvSpPr txBox="1"/>
          <p:nvPr/>
        </p:nvSpPr>
        <p:spPr>
          <a:xfrm>
            <a:off x="6559617" y="3371233"/>
            <a:ext cx="1685700" cy="577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0" lang="ko" sz="3300">
                <a:solidFill>
                  <a:schemeClr val="dk1"/>
                </a:solidFill>
                <a:latin typeface="Limelight"/>
                <a:ea typeface="Limelight"/>
                <a:cs typeface="Limelight"/>
                <a:sym typeface="Limelight"/>
              </a:rPr>
              <a:t>29</a:t>
            </a:r>
            <a:endParaRPr sz="1100"/>
          </a:p>
        </p:txBody>
      </p:sp>
      <p:sp>
        <p:nvSpPr>
          <p:cNvPr id="288" name="Google Shape;288;p51"/>
          <p:cNvSpPr txBox="1"/>
          <p:nvPr/>
        </p:nvSpPr>
        <p:spPr>
          <a:xfrm>
            <a:off x="6559617" y="4067024"/>
            <a:ext cx="1685700" cy="2769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400">
                <a:solidFill>
                  <a:schemeClr val="dk1"/>
                </a:solidFill>
                <a:latin typeface="Montserrat Light"/>
                <a:ea typeface="Montserrat Light"/>
                <a:cs typeface="Montserrat Light"/>
                <a:sym typeface="Montserrat Light"/>
              </a:rPr>
              <a:t>Job Event</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cxnSp>
        <p:nvCxnSpPr>
          <p:cNvPr id="293" name="Google Shape;293;p52"/>
          <p:cNvCxnSpPr/>
          <p:nvPr/>
        </p:nvCxnSpPr>
        <p:spPr>
          <a:xfrm>
            <a:off x="435543" y="2571750"/>
            <a:ext cx="8272914" cy="0"/>
          </a:xfrm>
          <a:prstGeom prst="straightConnector1">
            <a:avLst/>
          </a:prstGeom>
          <a:noFill/>
          <a:ln cap="flat" cmpd="sng" w="12700">
            <a:solidFill>
              <a:schemeClr val="lt1"/>
            </a:solidFill>
            <a:prstDash val="solid"/>
            <a:miter lim="8000"/>
            <a:headEnd len="sm" w="sm" type="none"/>
            <a:tailEnd len="sm" w="sm" type="none"/>
          </a:ln>
        </p:spPr>
      </p:cxnSp>
      <p:sp>
        <p:nvSpPr>
          <p:cNvPr id="294" name="Google Shape;294;p52"/>
          <p:cNvSpPr txBox="1"/>
          <p:nvPr/>
        </p:nvSpPr>
        <p:spPr>
          <a:xfrm>
            <a:off x="1037096" y="842969"/>
            <a:ext cx="2471339"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3300">
                <a:solidFill>
                  <a:schemeClr val="dk1"/>
                </a:solidFill>
                <a:latin typeface="Limelight"/>
                <a:ea typeface="Limelight"/>
                <a:cs typeface="Limelight"/>
                <a:sym typeface="Limelight"/>
              </a:rPr>
              <a:t>Vision</a:t>
            </a:r>
            <a:endParaRPr sz="3300">
              <a:solidFill>
                <a:schemeClr val="dk1"/>
              </a:solidFill>
              <a:latin typeface="Limelight"/>
              <a:ea typeface="Limelight"/>
              <a:cs typeface="Limelight"/>
              <a:sym typeface="Limelight"/>
            </a:endParaRPr>
          </a:p>
        </p:txBody>
      </p:sp>
      <p:sp>
        <p:nvSpPr>
          <p:cNvPr id="295" name="Google Shape;295;p52"/>
          <p:cNvSpPr txBox="1"/>
          <p:nvPr/>
        </p:nvSpPr>
        <p:spPr>
          <a:xfrm>
            <a:off x="3606902" y="842969"/>
            <a:ext cx="4500002" cy="900247"/>
          </a:xfrm>
          <a:prstGeom prst="rect">
            <a:avLst/>
          </a:prstGeom>
          <a:noFill/>
          <a:ln>
            <a:noFill/>
          </a:ln>
        </p:spPr>
        <p:txBody>
          <a:bodyPr anchorCtr="0" anchor="t" bIns="34275" lIns="68575" spcFirstLastPara="1" rIns="68575" wrap="square" tIns="34275">
            <a:spAutoFit/>
          </a:bodyPr>
          <a:lstStyle/>
          <a:p>
            <a:pPr indent="-120650" lvl="0" marL="127000" marR="0" rtl="0" algn="l">
              <a:spcBef>
                <a:spcPts val="0"/>
              </a:spcBef>
              <a:spcAft>
                <a:spcPts val="0"/>
              </a:spcAft>
              <a:buClr>
                <a:schemeClr val="dk1"/>
              </a:buClr>
              <a:buSzPts val="900"/>
              <a:buFont typeface="Arial"/>
              <a:buChar char="•"/>
            </a:pPr>
            <a:r>
              <a:rPr lang="ko" sz="9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 </a:t>
            </a:r>
            <a:endParaRPr sz="1100"/>
          </a:p>
          <a:p>
            <a:pPr indent="-63500" lvl="0" marL="127000" marR="0" rtl="0" algn="l">
              <a:spcBef>
                <a:spcPts val="0"/>
              </a:spcBef>
              <a:spcAft>
                <a:spcPts val="0"/>
              </a:spcAft>
              <a:buClr>
                <a:schemeClr val="dk1"/>
              </a:buClr>
              <a:buSzPts val="900"/>
              <a:buFont typeface="Arial"/>
              <a:buNone/>
            </a:pPr>
            <a:r>
              <a:t/>
            </a:r>
            <a:endParaRPr sz="900">
              <a:solidFill>
                <a:schemeClr val="dk1"/>
              </a:solidFill>
              <a:latin typeface="Montserrat Light"/>
              <a:ea typeface="Montserrat Light"/>
              <a:cs typeface="Montserrat Light"/>
              <a:sym typeface="Montserrat Light"/>
            </a:endParaRPr>
          </a:p>
          <a:p>
            <a:pPr indent="-120650" lvl="0" marL="127000" marR="0" rtl="0" algn="l">
              <a:spcBef>
                <a:spcPts val="0"/>
              </a:spcBef>
              <a:spcAft>
                <a:spcPts val="0"/>
              </a:spcAft>
              <a:buClr>
                <a:schemeClr val="dk1"/>
              </a:buClr>
              <a:buSzPts val="900"/>
              <a:buFont typeface="Arial"/>
              <a:buChar char="•"/>
            </a:pPr>
            <a:r>
              <a:rPr lang="ko" sz="900">
                <a:solidFill>
                  <a:schemeClr val="dk1"/>
                </a:solidFill>
                <a:latin typeface="Montserrat Light"/>
                <a:ea typeface="Montserrat Light"/>
                <a:cs typeface="Montserrat Light"/>
                <a:sym typeface="Montserrat Light"/>
              </a:rPr>
              <a:t>Ut enim ad minim veniam, quis nostrud exercitation ullamco laboris nisi ut aliquip ex ea commodo consequat. Duis aute irure dolor in reprehenderit in voluptate velit esse cillum dolore eu fugiat nulla pariatur. </a:t>
            </a:r>
            <a:endParaRPr sz="1100"/>
          </a:p>
        </p:txBody>
      </p:sp>
      <p:sp>
        <p:nvSpPr>
          <p:cNvPr id="296" name="Google Shape;296;p52"/>
          <p:cNvSpPr txBox="1"/>
          <p:nvPr/>
        </p:nvSpPr>
        <p:spPr>
          <a:xfrm>
            <a:off x="1037096" y="3205374"/>
            <a:ext cx="2471339" cy="577081"/>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3300">
                <a:solidFill>
                  <a:schemeClr val="dk1"/>
                </a:solidFill>
                <a:latin typeface="Limelight"/>
                <a:ea typeface="Limelight"/>
                <a:cs typeface="Limelight"/>
                <a:sym typeface="Limelight"/>
              </a:rPr>
              <a:t>Mission</a:t>
            </a:r>
            <a:endParaRPr sz="3300">
              <a:solidFill>
                <a:schemeClr val="dk1"/>
              </a:solidFill>
              <a:latin typeface="Limelight"/>
              <a:ea typeface="Limelight"/>
              <a:cs typeface="Limelight"/>
              <a:sym typeface="Limelight"/>
            </a:endParaRPr>
          </a:p>
        </p:txBody>
      </p:sp>
      <p:sp>
        <p:nvSpPr>
          <p:cNvPr id="297" name="Google Shape;297;p52"/>
          <p:cNvSpPr txBox="1"/>
          <p:nvPr/>
        </p:nvSpPr>
        <p:spPr>
          <a:xfrm>
            <a:off x="3606902" y="3205374"/>
            <a:ext cx="4500002" cy="900247"/>
          </a:xfrm>
          <a:prstGeom prst="rect">
            <a:avLst/>
          </a:prstGeom>
          <a:noFill/>
          <a:ln>
            <a:noFill/>
          </a:ln>
        </p:spPr>
        <p:txBody>
          <a:bodyPr anchorCtr="0" anchor="t" bIns="34275" lIns="68575" spcFirstLastPara="1" rIns="68575" wrap="square" tIns="34275">
            <a:spAutoFit/>
          </a:bodyPr>
          <a:lstStyle/>
          <a:p>
            <a:pPr indent="-120650" lvl="0" marL="127000" marR="0" rtl="0" algn="l">
              <a:spcBef>
                <a:spcPts val="0"/>
              </a:spcBef>
              <a:spcAft>
                <a:spcPts val="0"/>
              </a:spcAft>
              <a:buClr>
                <a:schemeClr val="dk1"/>
              </a:buClr>
              <a:buSzPts val="900"/>
              <a:buFont typeface="Arial"/>
              <a:buChar char="•"/>
            </a:pPr>
            <a:r>
              <a:rPr lang="ko" sz="9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 </a:t>
            </a:r>
            <a:endParaRPr sz="1100"/>
          </a:p>
          <a:p>
            <a:pPr indent="-63500" lvl="0" marL="127000" marR="0" rtl="0" algn="l">
              <a:spcBef>
                <a:spcPts val="0"/>
              </a:spcBef>
              <a:spcAft>
                <a:spcPts val="0"/>
              </a:spcAft>
              <a:buClr>
                <a:schemeClr val="dk1"/>
              </a:buClr>
              <a:buSzPts val="900"/>
              <a:buFont typeface="Arial"/>
              <a:buNone/>
            </a:pPr>
            <a:r>
              <a:t/>
            </a:r>
            <a:endParaRPr sz="900">
              <a:solidFill>
                <a:schemeClr val="dk1"/>
              </a:solidFill>
              <a:latin typeface="Montserrat Light"/>
              <a:ea typeface="Montserrat Light"/>
              <a:cs typeface="Montserrat Light"/>
              <a:sym typeface="Montserrat Light"/>
            </a:endParaRPr>
          </a:p>
          <a:p>
            <a:pPr indent="-120650" lvl="0" marL="127000" marR="0" rtl="0" algn="l">
              <a:spcBef>
                <a:spcPts val="0"/>
              </a:spcBef>
              <a:spcAft>
                <a:spcPts val="0"/>
              </a:spcAft>
              <a:buClr>
                <a:schemeClr val="dk1"/>
              </a:buClr>
              <a:buSzPts val="900"/>
              <a:buFont typeface="Arial"/>
              <a:buChar char="•"/>
            </a:pPr>
            <a:r>
              <a:rPr lang="ko" sz="900">
                <a:solidFill>
                  <a:schemeClr val="dk1"/>
                </a:solidFill>
                <a:latin typeface="Montserrat Light"/>
                <a:ea typeface="Montserrat Light"/>
                <a:cs typeface="Montserrat Light"/>
                <a:sym typeface="Montserrat Light"/>
              </a:rPr>
              <a:t>Ut enim ad minim veniam, quis nostrud exercitation ullamco laboris nisi ut aliquip ex ea commodo consequat. Duis aute irure dolor in reprehenderit in voluptate velit esse cillum dolore eu fugiat nulla pariatur. </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txBox="1"/>
          <p:nvPr/>
        </p:nvSpPr>
        <p:spPr>
          <a:xfrm>
            <a:off x="735172" y="1071321"/>
            <a:ext cx="2890164" cy="3462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800" u="none">
                <a:solidFill>
                  <a:schemeClr val="dk1"/>
                </a:solidFill>
                <a:latin typeface="Montserrat Light"/>
                <a:ea typeface="Montserrat Light"/>
                <a:cs typeface="Montserrat Light"/>
                <a:sym typeface="Montserrat Light"/>
              </a:rPr>
              <a:t>Deliverables</a:t>
            </a:r>
            <a:endParaRPr sz="1800" u="none">
              <a:solidFill>
                <a:schemeClr val="dk1"/>
              </a:solidFill>
              <a:latin typeface="Montserrat Light"/>
              <a:ea typeface="Montserrat Light"/>
              <a:cs typeface="Montserrat Light"/>
              <a:sym typeface="Montserrat Light"/>
            </a:endParaRPr>
          </a:p>
        </p:txBody>
      </p:sp>
      <p:sp>
        <p:nvSpPr>
          <p:cNvPr id="303" name="Google Shape;303;p53"/>
          <p:cNvSpPr txBox="1"/>
          <p:nvPr/>
        </p:nvSpPr>
        <p:spPr>
          <a:xfrm>
            <a:off x="741664" y="2563618"/>
            <a:ext cx="1992747" cy="4847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2700">
                <a:solidFill>
                  <a:schemeClr val="dk1"/>
                </a:solidFill>
                <a:latin typeface="Limelight"/>
                <a:ea typeface="Limelight"/>
                <a:cs typeface="Limelight"/>
                <a:sym typeface="Limelight"/>
              </a:rPr>
              <a:t>32K</a:t>
            </a:r>
            <a:endParaRPr sz="2700">
              <a:solidFill>
                <a:schemeClr val="dk1"/>
              </a:solidFill>
              <a:latin typeface="Limelight"/>
              <a:ea typeface="Limelight"/>
              <a:cs typeface="Limelight"/>
              <a:sym typeface="Limelight"/>
            </a:endParaRPr>
          </a:p>
        </p:txBody>
      </p:sp>
      <p:sp>
        <p:nvSpPr>
          <p:cNvPr id="304" name="Google Shape;304;p53"/>
          <p:cNvSpPr/>
          <p:nvPr/>
        </p:nvSpPr>
        <p:spPr>
          <a:xfrm>
            <a:off x="741664" y="1833085"/>
            <a:ext cx="1992747" cy="53091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500">
                <a:solidFill>
                  <a:schemeClr val="dk1"/>
                </a:solidFill>
                <a:latin typeface="Limelight"/>
                <a:ea typeface="Limelight"/>
                <a:cs typeface="Limelight"/>
                <a:sym typeface="Limelight"/>
              </a:rPr>
              <a:t>Lorem ipsum dolor sit amet</a:t>
            </a:r>
            <a:endParaRPr sz="1500">
              <a:solidFill>
                <a:schemeClr val="dk1"/>
              </a:solidFill>
              <a:latin typeface="Limelight"/>
              <a:ea typeface="Limelight"/>
              <a:cs typeface="Limelight"/>
              <a:sym typeface="Limelight"/>
            </a:endParaRPr>
          </a:p>
        </p:txBody>
      </p:sp>
      <p:sp>
        <p:nvSpPr>
          <p:cNvPr id="305" name="Google Shape;305;p53"/>
          <p:cNvSpPr txBox="1"/>
          <p:nvPr/>
        </p:nvSpPr>
        <p:spPr>
          <a:xfrm>
            <a:off x="741664" y="3171933"/>
            <a:ext cx="1992747" cy="80791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200">
                <a:solidFill>
                  <a:schemeClr val="dk1"/>
                </a:solidFill>
                <a:latin typeface="Montserrat Light"/>
                <a:ea typeface="Montserrat Light"/>
                <a:cs typeface="Montserrat Light"/>
                <a:sym typeface="Montserrat Light"/>
              </a:rPr>
              <a:t>Lorem ipsum dolor sit amet, consectetur adipisicing elit, sed do eiusmod tempor</a:t>
            </a:r>
            <a:endParaRPr sz="1200">
              <a:solidFill>
                <a:schemeClr val="dk1"/>
              </a:solidFill>
              <a:latin typeface="Montserrat Light"/>
              <a:ea typeface="Montserrat Light"/>
              <a:cs typeface="Montserrat Light"/>
              <a:sym typeface="Montserrat Light"/>
            </a:endParaRPr>
          </a:p>
        </p:txBody>
      </p:sp>
      <p:sp>
        <p:nvSpPr>
          <p:cNvPr id="306" name="Google Shape;306;p53"/>
          <p:cNvSpPr txBox="1"/>
          <p:nvPr/>
        </p:nvSpPr>
        <p:spPr>
          <a:xfrm>
            <a:off x="3180899" y="2563618"/>
            <a:ext cx="1992747" cy="484748"/>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2700">
                <a:solidFill>
                  <a:schemeClr val="dk1"/>
                </a:solidFill>
                <a:latin typeface="Limelight"/>
                <a:ea typeface="Limelight"/>
                <a:cs typeface="Limelight"/>
                <a:sym typeface="Limelight"/>
              </a:rPr>
              <a:t>514K</a:t>
            </a:r>
            <a:endParaRPr sz="2700">
              <a:solidFill>
                <a:schemeClr val="dk1"/>
              </a:solidFill>
              <a:latin typeface="Limelight"/>
              <a:ea typeface="Limelight"/>
              <a:cs typeface="Limelight"/>
              <a:sym typeface="Limelight"/>
            </a:endParaRPr>
          </a:p>
        </p:txBody>
      </p:sp>
      <p:sp>
        <p:nvSpPr>
          <p:cNvPr id="307" name="Google Shape;307;p53"/>
          <p:cNvSpPr/>
          <p:nvPr/>
        </p:nvSpPr>
        <p:spPr>
          <a:xfrm>
            <a:off x="3180899" y="1833085"/>
            <a:ext cx="1992747" cy="530915"/>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ko" sz="1500">
                <a:solidFill>
                  <a:schemeClr val="dk1"/>
                </a:solidFill>
                <a:latin typeface="Limelight"/>
                <a:ea typeface="Limelight"/>
                <a:cs typeface="Limelight"/>
                <a:sym typeface="Limelight"/>
              </a:rPr>
              <a:t>Consectetur adipisicing elit</a:t>
            </a:r>
            <a:endParaRPr sz="1500">
              <a:solidFill>
                <a:schemeClr val="dk1"/>
              </a:solidFill>
              <a:latin typeface="Limelight"/>
              <a:ea typeface="Limelight"/>
              <a:cs typeface="Limelight"/>
              <a:sym typeface="Limelight"/>
            </a:endParaRPr>
          </a:p>
        </p:txBody>
      </p:sp>
      <p:sp>
        <p:nvSpPr>
          <p:cNvPr id="308" name="Google Shape;308;p53"/>
          <p:cNvSpPr txBox="1"/>
          <p:nvPr/>
        </p:nvSpPr>
        <p:spPr>
          <a:xfrm>
            <a:off x="3180899" y="3171933"/>
            <a:ext cx="1992747" cy="80791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200">
                <a:solidFill>
                  <a:schemeClr val="dk1"/>
                </a:solidFill>
                <a:latin typeface="Montserrat Light"/>
                <a:ea typeface="Montserrat Light"/>
                <a:cs typeface="Montserrat Light"/>
                <a:sym typeface="Montserrat Light"/>
              </a:rPr>
              <a:t>Lorem ipsum dolor sit amet, consectetur adipisicing elit, sed do eiusmod tempor</a:t>
            </a:r>
            <a:endParaRPr sz="1200">
              <a:solidFill>
                <a:schemeClr val="dk1"/>
              </a:solidFill>
              <a:latin typeface="Montserrat Light"/>
              <a:ea typeface="Montserrat Light"/>
              <a:cs typeface="Montserrat Light"/>
              <a:sym typeface="Montserrat Light"/>
            </a:endParaRPr>
          </a:p>
        </p:txBody>
      </p:sp>
      <p:sp>
        <p:nvSpPr>
          <p:cNvPr id="309" name="Google Shape;309;p53"/>
          <p:cNvSpPr/>
          <p:nvPr>
            <p:ph idx="2" type="pic"/>
          </p:nvPr>
        </p:nvSpPr>
        <p:spPr>
          <a:xfrm>
            <a:off x="5605756" y="1169414"/>
            <a:ext cx="2803073" cy="2804673"/>
          </a:xfrm>
          <a:prstGeom prst="ellipse">
            <a:avLst/>
          </a:prstGeom>
          <a:solidFill>
            <a:srgbClr val="F2F2F2"/>
          </a:solidFill>
          <a:ln>
            <a:noFill/>
          </a:ln>
        </p:spPr>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4"/>
          <p:cNvSpPr txBox="1"/>
          <p:nvPr/>
        </p:nvSpPr>
        <p:spPr>
          <a:xfrm>
            <a:off x="1252735" y="1778528"/>
            <a:ext cx="3023990"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latin typeface="Montserrat Light"/>
                <a:ea typeface="Montserrat Light"/>
                <a:cs typeface="Montserrat Light"/>
                <a:sym typeface="Montserrat Light"/>
              </a:rPr>
              <a:t>Lorem ipsum dolor sit amet, consectetur adipisicing elit, sed do eiusmod tempor</a:t>
            </a:r>
            <a:endParaRPr sz="1100">
              <a:solidFill>
                <a:schemeClr val="dk1"/>
              </a:solidFill>
              <a:latin typeface="Montserrat Light"/>
              <a:ea typeface="Montserrat Light"/>
              <a:cs typeface="Montserrat Light"/>
              <a:sym typeface="Montserrat Light"/>
            </a:endParaRPr>
          </a:p>
        </p:txBody>
      </p:sp>
      <p:sp>
        <p:nvSpPr>
          <p:cNvPr id="315" name="Google Shape;315;p54"/>
          <p:cNvSpPr txBox="1"/>
          <p:nvPr/>
        </p:nvSpPr>
        <p:spPr>
          <a:xfrm>
            <a:off x="1252735" y="3839996"/>
            <a:ext cx="3023990"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latin typeface="Montserrat Light"/>
                <a:ea typeface="Montserrat Light"/>
                <a:cs typeface="Montserrat Light"/>
                <a:sym typeface="Montserrat Light"/>
              </a:rPr>
              <a:t>Lorem ipsum dolor sit amet, consectetur adipisicing elit, sed do eiusmod tempor</a:t>
            </a:r>
            <a:endParaRPr sz="1100">
              <a:solidFill>
                <a:schemeClr val="dk1"/>
              </a:solidFill>
              <a:latin typeface="Montserrat Light"/>
              <a:ea typeface="Montserrat Light"/>
              <a:cs typeface="Montserrat Light"/>
              <a:sym typeface="Montserrat Light"/>
            </a:endParaRPr>
          </a:p>
        </p:txBody>
      </p:sp>
      <p:sp>
        <p:nvSpPr>
          <p:cNvPr id="316" name="Google Shape;316;p54"/>
          <p:cNvSpPr txBox="1"/>
          <p:nvPr/>
        </p:nvSpPr>
        <p:spPr>
          <a:xfrm>
            <a:off x="5114926" y="1778528"/>
            <a:ext cx="3023990"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latin typeface="Montserrat Light"/>
                <a:ea typeface="Montserrat Light"/>
                <a:cs typeface="Montserrat Light"/>
                <a:sym typeface="Montserrat Light"/>
              </a:rPr>
              <a:t>Lorem ipsum dolor sit amet, consectetur adipisicing elit, sed do eiusmod tempor</a:t>
            </a:r>
            <a:endParaRPr sz="1100">
              <a:solidFill>
                <a:schemeClr val="dk1"/>
              </a:solidFill>
              <a:latin typeface="Montserrat Light"/>
              <a:ea typeface="Montserrat Light"/>
              <a:cs typeface="Montserrat Light"/>
              <a:sym typeface="Montserrat Light"/>
            </a:endParaRPr>
          </a:p>
        </p:txBody>
      </p:sp>
      <p:sp>
        <p:nvSpPr>
          <p:cNvPr id="317" name="Google Shape;317;p54"/>
          <p:cNvSpPr txBox="1"/>
          <p:nvPr/>
        </p:nvSpPr>
        <p:spPr>
          <a:xfrm>
            <a:off x="5114926" y="3839996"/>
            <a:ext cx="3023990"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dk1"/>
                </a:solidFill>
                <a:latin typeface="Montserrat Light"/>
                <a:ea typeface="Montserrat Light"/>
                <a:cs typeface="Montserrat Light"/>
                <a:sym typeface="Montserrat Light"/>
              </a:rPr>
              <a:t>Lorem ipsum dolor sit amet, consectetur adipisicing elit, sed do eiusmod tempor</a:t>
            </a:r>
            <a:endParaRPr sz="1100">
              <a:solidFill>
                <a:schemeClr val="dk1"/>
              </a:solidFill>
              <a:latin typeface="Montserrat Light"/>
              <a:ea typeface="Montserrat Light"/>
              <a:cs typeface="Montserrat Light"/>
              <a:sym typeface="Montserrat Light"/>
            </a:endParaRPr>
          </a:p>
        </p:txBody>
      </p:sp>
      <p:sp>
        <p:nvSpPr>
          <p:cNvPr id="318" name="Google Shape;318;p54"/>
          <p:cNvSpPr/>
          <p:nvPr/>
        </p:nvSpPr>
        <p:spPr>
          <a:xfrm>
            <a:off x="1252735" y="2233262"/>
            <a:ext cx="302399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400">
                <a:solidFill>
                  <a:schemeClr val="dk1"/>
                </a:solidFill>
                <a:latin typeface="Limelight"/>
                <a:ea typeface="Limelight"/>
                <a:cs typeface="Limelight"/>
                <a:sym typeface="Limelight"/>
              </a:rPr>
              <a:t>Lora Black</a:t>
            </a:r>
            <a:endParaRPr sz="1100"/>
          </a:p>
        </p:txBody>
      </p:sp>
      <p:sp>
        <p:nvSpPr>
          <p:cNvPr id="319" name="Google Shape;319;p54"/>
          <p:cNvSpPr/>
          <p:nvPr/>
        </p:nvSpPr>
        <p:spPr>
          <a:xfrm>
            <a:off x="1252735" y="4294731"/>
            <a:ext cx="302399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400">
                <a:solidFill>
                  <a:schemeClr val="dk1"/>
                </a:solidFill>
                <a:latin typeface="Limelight"/>
                <a:ea typeface="Limelight"/>
                <a:cs typeface="Limelight"/>
                <a:sym typeface="Limelight"/>
              </a:rPr>
              <a:t>Amy Harris</a:t>
            </a:r>
            <a:endParaRPr sz="1100"/>
          </a:p>
        </p:txBody>
      </p:sp>
      <p:sp>
        <p:nvSpPr>
          <p:cNvPr id="320" name="Google Shape;320;p54"/>
          <p:cNvSpPr/>
          <p:nvPr/>
        </p:nvSpPr>
        <p:spPr>
          <a:xfrm>
            <a:off x="5114926" y="2233262"/>
            <a:ext cx="302399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400">
                <a:solidFill>
                  <a:schemeClr val="dk1"/>
                </a:solidFill>
                <a:latin typeface="Limelight"/>
                <a:ea typeface="Limelight"/>
                <a:cs typeface="Limelight"/>
                <a:sym typeface="Limelight"/>
              </a:rPr>
              <a:t>John Smith</a:t>
            </a:r>
            <a:endParaRPr sz="1100"/>
          </a:p>
        </p:txBody>
      </p:sp>
      <p:sp>
        <p:nvSpPr>
          <p:cNvPr id="321" name="Google Shape;321;p54"/>
          <p:cNvSpPr/>
          <p:nvPr/>
        </p:nvSpPr>
        <p:spPr>
          <a:xfrm>
            <a:off x="5114926" y="4294731"/>
            <a:ext cx="302399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1400">
                <a:solidFill>
                  <a:schemeClr val="dk1"/>
                </a:solidFill>
                <a:latin typeface="Limelight"/>
                <a:ea typeface="Limelight"/>
                <a:cs typeface="Limelight"/>
                <a:sym typeface="Limelight"/>
              </a:rPr>
              <a:t>Justin Lee</a:t>
            </a:r>
            <a:endParaRPr sz="1100"/>
          </a:p>
        </p:txBody>
      </p:sp>
      <p:sp>
        <p:nvSpPr>
          <p:cNvPr id="322" name="Google Shape;322;p54"/>
          <p:cNvSpPr/>
          <p:nvPr>
            <p:ph idx="2" type="pic"/>
          </p:nvPr>
        </p:nvSpPr>
        <p:spPr>
          <a:xfrm>
            <a:off x="1252736" y="687517"/>
            <a:ext cx="980505" cy="981065"/>
          </a:xfrm>
          <a:prstGeom prst="ellipse">
            <a:avLst/>
          </a:prstGeom>
          <a:solidFill>
            <a:srgbClr val="F2F2F2"/>
          </a:solidFill>
          <a:ln>
            <a:noFill/>
          </a:ln>
        </p:spPr>
      </p:sp>
      <p:sp>
        <p:nvSpPr>
          <p:cNvPr id="323" name="Google Shape;323;p54"/>
          <p:cNvSpPr/>
          <p:nvPr>
            <p:ph idx="3" type="pic"/>
          </p:nvPr>
        </p:nvSpPr>
        <p:spPr>
          <a:xfrm>
            <a:off x="5114926" y="687517"/>
            <a:ext cx="980505" cy="981065"/>
          </a:xfrm>
          <a:prstGeom prst="ellipse">
            <a:avLst/>
          </a:prstGeom>
          <a:solidFill>
            <a:srgbClr val="F2F2F2"/>
          </a:solidFill>
          <a:ln>
            <a:noFill/>
          </a:ln>
        </p:spPr>
      </p:sp>
      <p:sp>
        <p:nvSpPr>
          <p:cNvPr id="324" name="Google Shape;324;p54"/>
          <p:cNvSpPr/>
          <p:nvPr>
            <p:ph idx="4" type="pic"/>
          </p:nvPr>
        </p:nvSpPr>
        <p:spPr>
          <a:xfrm>
            <a:off x="1252736" y="2748986"/>
            <a:ext cx="980505" cy="981065"/>
          </a:xfrm>
          <a:prstGeom prst="ellipse">
            <a:avLst/>
          </a:prstGeom>
          <a:solidFill>
            <a:srgbClr val="F2F2F2"/>
          </a:solidFill>
          <a:ln>
            <a:noFill/>
          </a:ln>
        </p:spPr>
      </p:sp>
      <p:sp>
        <p:nvSpPr>
          <p:cNvPr id="325" name="Google Shape;325;p54"/>
          <p:cNvSpPr/>
          <p:nvPr>
            <p:ph idx="5" type="pic"/>
          </p:nvPr>
        </p:nvSpPr>
        <p:spPr>
          <a:xfrm>
            <a:off x="5114926" y="2748986"/>
            <a:ext cx="980505" cy="981065"/>
          </a:xfrm>
          <a:prstGeom prst="ellipse">
            <a:avLst/>
          </a:prstGeom>
          <a:solidFill>
            <a:srgbClr val="F2F2F2"/>
          </a:solid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55"/>
          <p:cNvSpPr txBox="1"/>
          <p:nvPr/>
        </p:nvSpPr>
        <p:spPr>
          <a:xfrm>
            <a:off x="2381250" y="2647949"/>
            <a:ext cx="4381500" cy="530915"/>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3000">
                <a:solidFill>
                  <a:schemeClr val="dk1"/>
                </a:solidFill>
                <a:latin typeface="Limelight"/>
                <a:ea typeface="Limelight"/>
                <a:cs typeface="Limelight"/>
                <a:sym typeface="Limelight"/>
              </a:rPr>
              <a:t>Break Section</a:t>
            </a:r>
            <a:endParaRPr sz="3000">
              <a:solidFill>
                <a:schemeClr val="dk1"/>
              </a:solidFill>
              <a:latin typeface="Limelight"/>
              <a:ea typeface="Limelight"/>
              <a:cs typeface="Limelight"/>
              <a:sym typeface="Limelight"/>
            </a:endParaRPr>
          </a:p>
        </p:txBody>
      </p:sp>
      <p:sp>
        <p:nvSpPr>
          <p:cNvPr id="331" name="Google Shape;331;p55"/>
          <p:cNvSpPr txBox="1"/>
          <p:nvPr/>
        </p:nvSpPr>
        <p:spPr>
          <a:xfrm>
            <a:off x="2432201" y="3178863"/>
            <a:ext cx="4318488" cy="300082"/>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ko" sz="1500">
                <a:solidFill>
                  <a:schemeClr val="dk1"/>
                </a:solidFill>
                <a:latin typeface="Montserrat Light"/>
                <a:ea typeface="Montserrat Light"/>
                <a:cs typeface="Montserrat Light"/>
                <a:sym typeface="Montserrat Light"/>
              </a:rPr>
              <a:t>01:00pm ~ 01:30pm</a:t>
            </a:r>
            <a:endParaRPr sz="1500">
              <a:solidFill>
                <a:schemeClr val="dk1"/>
              </a:solidFill>
              <a:latin typeface="Montserrat Light"/>
              <a:ea typeface="Montserrat Light"/>
              <a:cs typeface="Montserrat Light"/>
              <a:sym typeface="Montserrat Light"/>
            </a:endParaRPr>
          </a:p>
        </p:txBody>
      </p:sp>
      <p:grpSp>
        <p:nvGrpSpPr>
          <p:cNvPr id="332" name="Google Shape;332;p55"/>
          <p:cNvGrpSpPr/>
          <p:nvPr/>
        </p:nvGrpSpPr>
        <p:grpSpPr>
          <a:xfrm>
            <a:off x="4186731" y="1681097"/>
            <a:ext cx="770538" cy="877556"/>
            <a:chOff x="6830083" y="5571172"/>
            <a:chExt cx="342900" cy="390525"/>
          </a:xfrm>
        </p:grpSpPr>
        <p:sp>
          <p:nvSpPr>
            <p:cNvPr id="333" name="Google Shape;333;p55"/>
            <p:cNvSpPr/>
            <p:nvPr/>
          </p:nvSpPr>
          <p:spPr>
            <a:xfrm>
              <a:off x="6830083" y="5571172"/>
              <a:ext cx="342900" cy="390525"/>
            </a:xfrm>
            <a:custGeom>
              <a:rect b="b" l="l" r="r" t="t"/>
              <a:pathLst>
                <a:path extrusionOk="0" h="390525" w="342900">
                  <a:moveTo>
                    <a:pt x="329375" y="318802"/>
                  </a:moveTo>
                  <a:lnTo>
                    <a:pt x="307181" y="318802"/>
                  </a:lnTo>
                  <a:cubicBezTo>
                    <a:pt x="328803" y="290131"/>
                    <a:pt x="340423" y="255460"/>
                    <a:pt x="340423" y="218885"/>
                  </a:cubicBezTo>
                  <a:cubicBezTo>
                    <a:pt x="340423" y="137065"/>
                    <a:pt x="281559" y="68771"/>
                    <a:pt x="204121" y="54388"/>
                  </a:cubicBezTo>
                  <a:cubicBezTo>
                    <a:pt x="206026" y="50197"/>
                    <a:pt x="207169" y="45434"/>
                    <a:pt x="207169" y="40481"/>
                  </a:cubicBezTo>
                  <a:cubicBezTo>
                    <a:pt x="207169" y="22098"/>
                    <a:pt x="192214" y="7144"/>
                    <a:pt x="173831" y="7144"/>
                  </a:cubicBezTo>
                  <a:cubicBezTo>
                    <a:pt x="155448" y="7144"/>
                    <a:pt x="140494" y="22098"/>
                    <a:pt x="140494" y="40481"/>
                  </a:cubicBezTo>
                  <a:cubicBezTo>
                    <a:pt x="140494" y="45434"/>
                    <a:pt x="141637" y="50102"/>
                    <a:pt x="143542" y="54388"/>
                  </a:cubicBezTo>
                  <a:cubicBezTo>
                    <a:pt x="66104" y="68771"/>
                    <a:pt x="7239" y="137065"/>
                    <a:pt x="7239" y="218885"/>
                  </a:cubicBezTo>
                  <a:cubicBezTo>
                    <a:pt x="7239" y="255460"/>
                    <a:pt x="18955" y="290131"/>
                    <a:pt x="40481" y="318802"/>
                  </a:cubicBezTo>
                  <a:lnTo>
                    <a:pt x="18288" y="318802"/>
                  </a:lnTo>
                  <a:cubicBezTo>
                    <a:pt x="12192" y="318802"/>
                    <a:pt x="7144" y="323755"/>
                    <a:pt x="7144" y="329946"/>
                  </a:cubicBezTo>
                  <a:cubicBezTo>
                    <a:pt x="7144" y="344805"/>
                    <a:pt x="12859" y="358807"/>
                    <a:pt x="23336" y="369475"/>
                  </a:cubicBezTo>
                  <a:cubicBezTo>
                    <a:pt x="33909" y="380238"/>
                    <a:pt x="47815" y="386239"/>
                    <a:pt x="62675" y="386239"/>
                  </a:cubicBezTo>
                  <a:lnTo>
                    <a:pt x="284702" y="386239"/>
                  </a:lnTo>
                  <a:cubicBezTo>
                    <a:pt x="299561" y="386239"/>
                    <a:pt x="313468" y="380333"/>
                    <a:pt x="324040" y="369475"/>
                  </a:cubicBezTo>
                  <a:cubicBezTo>
                    <a:pt x="334423" y="358807"/>
                    <a:pt x="340233" y="344805"/>
                    <a:pt x="340233" y="329946"/>
                  </a:cubicBezTo>
                  <a:cubicBezTo>
                    <a:pt x="340423" y="323755"/>
                    <a:pt x="335470" y="318802"/>
                    <a:pt x="329375" y="318802"/>
                  </a:cubicBezTo>
                  <a:close/>
                  <a:moveTo>
                    <a:pt x="162782" y="40481"/>
                  </a:moveTo>
                  <a:cubicBezTo>
                    <a:pt x="162782" y="34385"/>
                    <a:pt x="167735" y="29337"/>
                    <a:pt x="173927" y="29337"/>
                  </a:cubicBezTo>
                  <a:cubicBezTo>
                    <a:pt x="180022" y="29337"/>
                    <a:pt x="185071" y="34290"/>
                    <a:pt x="185071" y="40481"/>
                  </a:cubicBezTo>
                  <a:cubicBezTo>
                    <a:pt x="185071" y="46577"/>
                    <a:pt x="180118" y="51626"/>
                    <a:pt x="173927" y="51626"/>
                  </a:cubicBezTo>
                  <a:cubicBezTo>
                    <a:pt x="167830" y="51626"/>
                    <a:pt x="162782" y="46577"/>
                    <a:pt x="162782" y="40481"/>
                  </a:cubicBezTo>
                  <a:close/>
                  <a:moveTo>
                    <a:pt x="29623" y="218885"/>
                  </a:moveTo>
                  <a:cubicBezTo>
                    <a:pt x="29623" y="138875"/>
                    <a:pt x="94392" y="73819"/>
                    <a:pt x="173927" y="73819"/>
                  </a:cubicBezTo>
                  <a:cubicBezTo>
                    <a:pt x="253460" y="73819"/>
                    <a:pt x="318230" y="138875"/>
                    <a:pt x="318230" y="218885"/>
                  </a:cubicBezTo>
                  <a:cubicBezTo>
                    <a:pt x="318230" y="256508"/>
                    <a:pt x="303943" y="291846"/>
                    <a:pt x="278035" y="318802"/>
                  </a:cubicBezTo>
                  <a:lnTo>
                    <a:pt x="244030" y="318802"/>
                  </a:lnTo>
                  <a:cubicBezTo>
                    <a:pt x="276510" y="295942"/>
                    <a:pt x="296037" y="258985"/>
                    <a:pt x="296037" y="218885"/>
                  </a:cubicBezTo>
                  <a:cubicBezTo>
                    <a:pt x="296037" y="151543"/>
                    <a:pt x="241268" y="96774"/>
                    <a:pt x="173927" y="96774"/>
                  </a:cubicBezTo>
                  <a:cubicBezTo>
                    <a:pt x="106585" y="96774"/>
                    <a:pt x="51816" y="151543"/>
                    <a:pt x="51816" y="218885"/>
                  </a:cubicBezTo>
                  <a:cubicBezTo>
                    <a:pt x="51816" y="258890"/>
                    <a:pt x="71342" y="295942"/>
                    <a:pt x="103822" y="318802"/>
                  </a:cubicBezTo>
                  <a:lnTo>
                    <a:pt x="69818" y="318802"/>
                  </a:lnTo>
                  <a:cubicBezTo>
                    <a:pt x="43815" y="291751"/>
                    <a:pt x="29623" y="256508"/>
                    <a:pt x="29623" y="218885"/>
                  </a:cubicBezTo>
                  <a:close/>
                  <a:moveTo>
                    <a:pt x="119348" y="273844"/>
                  </a:moveTo>
                  <a:cubicBezTo>
                    <a:pt x="114967" y="269558"/>
                    <a:pt x="108013" y="269558"/>
                    <a:pt x="103632" y="273844"/>
                  </a:cubicBezTo>
                  <a:lnTo>
                    <a:pt x="96298" y="281178"/>
                  </a:lnTo>
                  <a:cubicBezTo>
                    <a:pt x="84772" y="266795"/>
                    <a:pt x="77152" y="249174"/>
                    <a:pt x="75057" y="229933"/>
                  </a:cubicBezTo>
                  <a:lnTo>
                    <a:pt x="85249" y="229933"/>
                  </a:lnTo>
                  <a:cubicBezTo>
                    <a:pt x="90964" y="229933"/>
                    <a:pt x="95917" y="225742"/>
                    <a:pt x="96584" y="220123"/>
                  </a:cubicBezTo>
                  <a:cubicBezTo>
                    <a:pt x="97345" y="213455"/>
                    <a:pt x="92107" y="207741"/>
                    <a:pt x="85534" y="207741"/>
                  </a:cubicBezTo>
                  <a:lnTo>
                    <a:pt x="75057" y="207741"/>
                  </a:lnTo>
                  <a:cubicBezTo>
                    <a:pt x="77152" y="188500"/>
                    <a:pt x="84772" y="170879"/>
                    <a:pt x="96298" y="156496"/>
                  </a:cubicBezTo>
                  <a:lnTo>
                    <a:pt x="103632" y="163830"/>
                  </a:lnTo>
                  <a:cubicBezTo>
                    <a:pt x="108013" y="168116"/>
                    <a:pt x="114967" y="168212"/>
                    <a:pt x="119348" y="163830"/>
                  </a:cubicBezTo>
                  <a:cubicBezTo>
                    <a:pt x="123730" y="159449"/>
                    <a:pt x="123634" y="152495"/>
                    <a:pt x="119348" y="148114"/>
                  </a:cubicBezTo>
                  <a:lnTo>
                    <a:pt x="112014" y="140779"/>
                  </a:lnTo>
                  <a:cubicBezTo>
                    <a:pt x="126396" y="129254"/>
                    <a:pt x="144018" y="121634"/>
                    <a:pt x="163259" y="119539"/>
                  </a:cubicBezTo>
                  <a:lnTo>
                    <a:pt x="163259" y="129730"/>
                  </a:lnTo>
                  <a:cubicBezTo>
                    <a:pt x="163259" y="135446"/>
                    <a:pt x="167450" y="140399"/>
                    <a:pt x="173069" y="141065"/>
                  </a:cubicBezTo>
                  <a:cubicBezTo>
                    <a:pt x="179737" y="141827"/>
                    <a:pt x="185451" y="136588"/>
                    <a:pt x="185451" y="130016"/>
                  </a:cubicBezTo>
                  <a:lnTo>
                    <a:pt x="185451" y="119539"/>
                  </a:lnTo>
                  <a:cubicBezTo>
                    <a:pt x="204692" y="121634"/>
                    <a:pt x="222313" y="129254"/>
                    <a:pt x="236696" y="140779"/>
                  </a:cubicBezTo>
                  <a:lnTo>
                    <a:pt x="229362" y="148114"/>
                  </a:lnTo>
                  <a:cubicBezTo>
                    <a:pt x="225076" y="152495"/>
                    <a:pt x="224980" y="159449"/>
                    <a:pt x="229362" y="163830"/>
                  </a:cubicBezTo>
                  <a:cubicBezTo>
                    <a:pt x="233743" y="168116"/>
                    <a:pt x="240696" y="168116"/>
                    <a:pt x="245078" y="163830"/>
                  </a:cubicBezTo>
                  <a:lnTo>
                    <a:pt x="252413" y="156496"/>
                  </a:lnTo>
                  <a:cubicBezTo>
                    <a:pt x="263937" y="170879"/>
                    <a:pt x="271558" y="188500"/>
                    <a:pt x="273653" y="207741"/>
                  </a:cubicBezTo>
                  <a:lnTo>
                    <a:pt x="263461" y="207741"/>
                  </a:lnTo>
                  <a:cubicBezTo>
                    <a:pt x="257746" y="207741"/>
                    <a:pt x="252793" y="211932"/>
                    <a:pt x="252126" y="217551"/>
                  </a:cubicBezTo>
                  <a:cubicBezTo>
                    <a:pt x="251365" y="224219"/>
                    <a:pt x="256604" y="229933"/>
                    <a:pt x="263176" y="229933"/>
                  </a:cubicBezTo>
                  <a:lnTo>
                    <a:pt x="273653" y="229933"/>
                  </a:lnTo>
                  <a:cubicBezTo>
                    <a:pt x="271558" y="249174"/>
                    <a:pt x="263937" y="266795"/>
                    <a:pt x="252413" y="281178"/>
                  </a:cubicBezTo>
                  <a:lnTo>
                    <a:pt x="245078" y="273844"/>
                  </a:lnTo>
                  <a:cubicBezTo>
                    <a:pt x="240696" y="269558"/>
                    <a:pt x="233743" y="269558"/>
                    <a:pt x="229362" y="273844"/>
                  </a:cubicBezTo>
                  <a:cubicBezTo>
                    <a:pt x="224980" y="278225"/>
                    <a:pt x="225076" y="285179"/>
                    <a:pt x="229362" y="289560"/>
                  </a:cubicBezTo>
                  <a:lnTo>
                    <a:pt x="236696" y="296894"/>
                  </a:lnTo>
                  <a:cubicBezTo>
                    <a:pt x="222313" y="308420"/>
                    <a:pt x="204692" y="316040"/>
                    <a:pt x="185451" y="318135"/>
                  </a:cubicBezTo>
                  <a:lnTo>
                    <a:pt x="185451" y="307943"/>
                  </a:lnTo>
                  <a:cubicBezTo>
                    <a:pt x="185451" y="302228"/>
                    <a:pt x="181260" y="297275"/>
                    <a:pt x="175641" y="296608"/>
                  </a:cubicBezTo>
                  <a:cubicBezTo>
                    <a:pt x="168973" y="295847"/>
                    <a:pt x="163259" y="301085"/>
                    <a:pt x="163259" y="307658"/>
                  </a:cubicBezTo>
                  <a:lnTo>
                    <a:pt x="163259" y="318135"/>
                  </a:lnTo>
                  <a:cubicBezTo>
                    <a:pt x="144018" y="316040"/>
                    <a:pt x="126396" y="308420"/>
                    <a:pt x="112014" y="296894"/>
                  </a:cubicBezTo>
                  <a:lnTo>
                    <a:pt x="119348" y="289560"/>
                  </a:lnTo>
                  <a:cubicBezTo>
                    <a:pt x="123634" y="285179"/>
                    <a:pt x="123634" y="278130"/>
                    <a:pt x="119348" y="273844"/>
                  </a:cubicBezTo>
                  <a:close/>
                  <a:moveTo>
                    <a:pt x="284226" y="363950"/>
                  </a:moveTo>
                  <a:lnTo>
                    <a:pt x="63627" y="363950"/>
                  </a:lnTo>
                  <a:cubicBezTo>
                    <a:pt x="49435" y="363950"/>
                    <a:pt x="37052" y="354140"/>
                    <a:pt x="32385" y="340995"/>
                  </a:cubicBezTo>
                  <a:lnTo>
                    <a:pt x="315373" y="340995"/>
                  </a:lnTo>
                  <a:cubicBezTo>
                    <a:pt x="310801" y="354044"/>
                    <a:pt x="298418" y="363950"/>
                    <a:pt x="284226" y="363950"/>
                  </a:cubicBezTo>
                  <a:close/>
                </a:path>
              </a:pathLst>
            </a:custGeom>
            <a:solidFill>
              <a:srgbClr val="FF042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EDECEA"/>
                </a:solidFill>
                <a:latin typeface="Montserrat Light"/>
                <a:ea typeface="Montserrat Light"/>
                <a:cs typeface="Montserrat Light"/>
                <a:sym typeface="Montserrat Light"/>
              </a:endParaRPr>
            </a:p>
          </p:txBody>
        </p:sp>
        <p:sp>
          <p:nvSpPr>
            <p:cNvPr id="334" name="Google Shape;334;p55"/>
            <p:cNvSpPr/>
            <p:nvPr/>
          </p:nvSpPr>
          <p:spPr>
            <a:xfrm>
              <a:off x="6986102" y="5727308"/>
              <a:ext cx="76200" cy="76200"/>
            </a:xfrm>
            <a:custGeom>
              <a:rect b="b" l="l" r="r" t="t"/>
              <a:pathLst>
                <a:path extrusionOk="0" h="76200" w="76200">
                  <a:moveTo>
                    <a:pt x="18288" y="73797"/>
                  </a:moveTo>
                  <a:lnTo>
                    <a:pt x="62389" y="73797"/>
                  </a:lnTo>
                  <a:cubicBezTo>
                    <a:pt x="68103" y="73797"/>
                    <a:pt x="73057" y="69606"/>
                    <a:pt x="73723" y="63987"/>
                  </a:cubicBezTo>
                  <a:cubicBezTo>
                    <a:pt x="74486" y="57319"/>
                    <a:pt x="69246" y="51604"/>
                    <a:pt x="62674" y="51604"/>
                  </a:cubicBezTo>
                  <a:lnTo>
                    <a:pt x="29337" y="51604"/>
                  </a:lnTo>
                  <a:lnTo>
                    <a:pt x="29337" y="18552"/>
                  </a:lnTo>
                  <a:cubicBezTo>
                    <a:pt x="29337" y="12838"/>
                    <a:pt x="25146" y="7884"/>
                    <a:pt x="19526" y="7218"/>
                  </a:cubicBezTo>
                  <a:cubicBezTo>
                    <a:pt x="12859" y="6456"/>
                    <a:pt x="7144" y="11694"/>
                    <a:pt x="7144" y="18267"/>
                  </a:cubicBezTo>
                  <a:lnTo>
                    <a:pt x="7144" y="62653"/>
                  </a:lnTo>
                  <a:cubicBezTo>
                    <a:pt x="7144" y="68845"/>
                    <a:pt x="12096" y="73797"/>
                    <a:pt x="18288" y="73797"/>
                  </a:cubicBezTo>
                  <a:close/>
                </a:path>
              </a:pathLst>
            </a:custGeom>
            <a:solidFill>
              <a:srgbClr val="FF042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rgbClr val="EDECEA"/>
                </a:solidFill>
                <a:latin typeface="Montserrat Light"/>
                <a:ea typeface="Montserrat Light"/>
                <a:cs typeface="Montserrat Light"/>
                <a:sym typeface="Montserrat Light"/>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8"/>
          <p:cNvSpPr/>
          <p:nvPr/>
        </p:nvSpPr>
        <p:spPr>
          <a:xfrm>
            <a:off x="963554" y="946975"/>
            <a:ext cx="7046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01. Problem Statement</a:t>
            </a:r>
            <a:endParaRPr sz="2000">
              <a:solidFill>
                <a:schemeClr val="dk1"/>
              </a:solidFill>
              <a:latin typeface="Limelight"/>
              <a:ea typeface="Limelight"/>
              <a:cs typeface="Limelight"/>
              <a:sym typeface="Limelight"/>
            </a:endParaRPr>
          </a:p>
        </p:txBody>
      </p:sp>
      <p:sp>
        <p:nvSpPr>
          <p:cNvPr id="166" name="Google Shape;166;p38"/>
          <p:cNvSpPr/>
          <p:nvPr/>
        </p:nvSpPr>
        <p:spPr>
          <a:xfrm>
            <a:off x="1321647" y="515619"/>
            <a:ext cx="65007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ko" sz="2000" u="sng">
                <a:solidFill>
                  <a:schemeClr val="dk1"/>
                </a:solidFill>
                <a:latin typeface="Limelight"/>
                <a:ea typeface="Limelight"/>
                <a:cs typeface="Limelight"/>
                <a:sym typeface="Limelight"/>
              </a:rPr>
              <a:t>Contents</a:t>
            </a:r>
            <a:endParaRPr sz="2000" u="sng">
              <a:solidFill>
                <a:schemeClr val="dk1"/>
              </a:solidFill>
              <a:latin typeface="Limelight"/>
              <a:ea typeface="Limelight"/>
              <a:cs typeface="Limelight"/>
              <a:sym typeface="Limelight"/>
            </a:endParaRPr>
          </a:p>
        </p:txBody>
      </p:sp>
      <p:sp>
        <p:nvSpPr>
          <p:cNvPr id="167" name="Google Shape;167;p38"/>
          <p:cNvSpPr/>
          <p:nvPr/>
        </p:nvSpPr>
        <p:spPr>
          <a:xfrm>
            <a:off x="963547" y="1246976"/>
            <a:ext cx="3021000" cy="3000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None/>
            </a:pPr>
            <a:r>
              <a:rPr lang="ko" sz="2000">
                <a:solidFill>
                  <a:schemeClr val="dk1"/>
                </a:solidFill>
                <a:latin typeface="Limelight"/>
                <a:ea typeface="Limelight"/>
                <a:cs typeface="Limelight"/>
                <a:sym typeface="Limelight"/>
              </a:rPr>
              <a:t>02. Data </a:t>
            </a:r>
            <a:r>
              <a:rPr lang="ko" sz="2000">
                <a:solidFill>
                  <a:schemeClr val="dk1"/>
                </a:solidFill>
                <a:latin typeface="Limelight"/>
                <a:ea typeface="Limelight"/>
                <a:cs typeface="Limelight"/>
                <a:sym typeface="Limelight"/>
              </a:rPr>
              <a:t>Information</a:t>
            </a:r>
            <a:endParaRPr sz="1500">
              <a:solidFill>
                <a:schemeClr val="dk1"/>
              </a:solidFill>
              <a:latin typeface="Limelight"/>
              <a:ea typeface="Limelight"/>
              <a:cs typeface="Limelight"/>
              <a:sym typeface="Limelight"/>
            </a:endParaRPr>
          </a:p>
        </p:txBody>
      </p:sp>
      <p:sp>
        <p:nvSpPr>
          <p:cNvPr id="168" name="Google Shape;168;p38"/>
          <p:cNvSpPr/>
          <p:nvPr/>
        </p:nvSpPr>
        <p:spPr>
          <a:xfrm>
            <a:off x="963547" y="1552438"/>
            <a:ext cx="30210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03. Data </a:t>
            </a:r>
            <a:r>
              <a:rPr lang="ko" sz="2000">
                <a:solidFill>
                  <a:schemeClr val="dk1"/>
                </a:solidFill>
                <a:latin typeface="Limelight"/>
                <a:ea typeface="Limelight"/>
                <a:cs typeface="Limelight"/>
                <a:sym typeface="Limelight"/>
              </a:rPr>
              <a:t>Retrieval</a:t>
            </a:r>
            <a:endParaRPr sz="1500">
              <a:solidFill>
                <a:schemeClr val="dk1"/>
              </a:solidFill>
              <a:latin typeface="Limelight"/>
              <a:ea typeface="Limelight"/>
              <a:cs typeface="Limelight"/>
              <a:sym typeface="Limelight"/>
            </a:endParaRPr>
          </a:p>
        </p:txBody>
      </p:sp>
      <p:sp>
        <p:nvSpPr>
          <p:cNvPr id="169" name="Google Shape;169;p38"/>
          <p:cNvSpPr/>
          <p:nvPr/>
        </p:nvSpPr>
        <p:spPr>
          <a:xfrm>
            <a:off x="963550" y="1848525"/>
            <a:ext cx="57060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04. Date Pre-Processing</a:t>
            </a:r>
            <a:endParaRPr sz="1500">
              <a:solidFill>
                <a:schemeClr val="dk1"/>
              </a:solidFill>
              <a:latin typeface="Limelight"/>
              <a:ea typeface="Limelight"/>
              <a:cs typeface="Limelight"/>
              <a:sym typeface="Limelight"/>
            </a:endParaRPr>
          </a:p>
        </p:txBody>
      </p:sp>
      <p:sp>
        <p:nvSpPr>
          <p:cNvPr id="170" name="Google Shape;170;p38"/>
          <p:cNvSpPr/>
          <p:nvPr/>
        </p:nvSpPr>
        <p:spPr>
          <a:xfrm>
            <a:off x="963550" y="2157888"/>
            <a:ext cx="4190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05. Model </a:t>
            </a:r>
            <a:r>
              <a:rPr lang="ko" sz="2000">
                <a:solidFill>
                  <a:schemeClr val="dk1"/>
                </a:solidFill>
                <a:latin typeface="Limelight"/>
                <a:ea typeface="Limelight"/>
                <a:cs typeface="Limelight"/>
                <a:sym typeface="Limelight"/>
              </a:rPr>
              <a:t>Architecture</a:t>
            </a:r>
            <a:endParaRPr sz="1500">
              <a:solidFill>
                <a:schemeClr val="dk1"/>
              </a:solidFill>
              <a:latin typeface="Limelight"/>
              <a:ea typeface="Limelight"/>
              <a:cs typeface="Limelight"/>
              <a:sym typeface="Limelight"/>
            </a:endParaRPr>
          </a:p>
          <a:p>
            <a:pPr indent="0" lvl="0" marL="0" marR="0" rtl="0" algn="l">
              <a:spcBef>
                <a:spcPts val="0"/>
              </a:spcBef>
              <a:spcAft>
                <a:spcPts val="0"/>
              </a:spcAft>
              <a:buNone/>
            </a:pPr>
            <a:r>
              <a:t/>
            </a:r>
            <a:endParaRPr sz="1500">
              <a:solidFill>
                <a:schemeClr val="dk1"/>
              </a:solidFill>
              <a:latin typeface="Limelight"/>
              <a:ea typeface="Limelight"/>
              <a:cs typeface="Limelight"/>
              <a:sym typeface="Limelight"/>
            </a:endParaRPr>
          </a:p>
        </p:txBody>
      </p:sp>
      <p:sp>
        <p:nvSpPr>
          <p:cNvPr id="171" name="Google Shape;171;p38"/>
          <p:cNvSpPr/>
          <p:nvPr/>
        </p:nvSpPr>
        <p:spPr>
          <a:xfrm>
            <a:off x="963550" y="2496750"/>
            <a:ext cx="4190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06. Model Outcome</a:t>
            </a:r>
            <a:endParaRPr sz="1500">
              <a:solidFill>
                <a:schemeClr val="dk1"/>
              </a:solidFill>
              <a:latin typeface="Limelight"/>
              <a:ea typeface="Limelight"/>
              <a:cs typeface="Limelight"/>
              <a:sym typeface="Limelight"/>
            </a:endParaRPr>
          </a:p>
        </p:txBody>
      </p:sp>
      <p:sp>
        <p:nvSpPr>
          <p:cNvPr id="172" name="Google Shape;172;p38"/>
          <p:cNvSpPr/>
          <p:nvPr/>
        </p:nvSpPr>
        <p:spPr>
          <a:xfrm>
            <a:off x="963550" y="2806150"/>
            <a:ext cx="4190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07. Result Evaluation</a:t>
            </a:r>
            <a:endParaRPr sz="1500">
              <a:solidFill>
                <a:schemeClr val="dk1"/>
              </a:solidFill>
              <a:latin typeface="Limelight"/>
              <a:ea typeface="Limelight"/>
              <a:cs typeface="Limelight"/>
              <a:sym typeface="Limelight"/>
            </a:endParaRPr>
          </a:p>
        </p:txBody>
      </p:sp>
      <p:sp>
        <p:nvSpPr>
          <p:cNvPr id="173" name="Google Shape;173;p38"/>
          <p:cNvSpPr/>
          <p:nvPr/>
        </p:nvSpPr>
        <p:spPr>
          <a:xfrm>
            <a:off x="963550" y="3144975"/>
            <a:ext cx="4190400" cy="300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ko" sz="2000">
                <a:solidFill>
                  <a:schemeClr val="dk1"/>
                </a:solidFill>
                <a:latin typeface="Limelight"/>
                <a:ea typeface="Limelight"/>
                <a:cs typeface="Limelight"/>
                <a:sym typeface="Limelight"/>
              </a:rPr>
              <a:t>08. Future Work</a:t>
            </a:r>
            <a:r>
              <a:rPr lang="ko" sz="1500">
                <a:solidFill>
                  <a:schemeClr val="dk1"/>
                </a:solidFill>
                <a:latin typeface="Limelight"/>
                <a:ea typeface="Limelight"/>
                <a:cs typeface="Limelight"/>
                <a:sym typeface="Limelight"/>
              </a:rPr>
              <a:t> </a:t>
            </a:r>
            <a:endParaRPr sz="1500">
              <a:solidFill>
                <a:schemeClr val="dk1"/>
              </a:solidFill>
              <a:latin typeface="Limelight"/>
              <a:ea typeface="Limelight"/>
              <a:cs typeface="Limelight"/>
              <a:sym typeface="Lime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pic>
        <p:nvPicPr>
          <p:cNvPr id="339" name="Google Shape;339;p56"/>
          <p:cNvPicPr preferRelativeResize="0"/>
          <p:nvPr/>
        </p:nvPicPr>
        <p:blipFill rotWithShape="1">
          <a:blip r:embed="rId3">
            <a:alphaModFix/>
          </a:blip>
          <a:srcRect b="0" l="0" r="0" t="0"/>
          <a:stretch/>
        </p:blipFill>
        <p:spPr>
          <a:xfrm>
            <a:off x="2444077" y="563606"/>
            <a:ext cx="6458550" cy="4016288"/>
          </a:xfrm>
          <a:prstGeom prst="rect">
            <a:avLst/>
          </a:prstGeom>
          <a:noFill/>
          <a:ln>
            <a:noFill/>
          </a:ln>
          <a:effectLst>
            <a:outerShdw blurRad="38100" sx="101000" rotWithShape="0" algn="ctr" sy="101000">
              <a:srgbClr val="000000">
                <a:alpha val="22745"/>
              </a:srgbClr>
            </a:outerShdw>
          </a:effectLst>
        </p:spPr>
      </p:pic>
      <p:sp>
        <p:nvSpPr>
          <p:cNvPr id="340" name="Google Shape;340;p56"/>
          <p:cNvSpPr txBox="1"/>
          <p:nvPr/>
        </p:nvSpPr>
        <p:spPr>
          <a:xfrm>
            <a:off x="577849" y="1005302"/>
            <a:ext cx="2313929" cy="623248"/>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lang="ko" sz="1800">
                <a:solidFill>
                  <a:schemeClr val="dk1"/>
                </a:solidFill>
                <a:latin typeface="Limelight"/>
                <a:ea typeface="Limelight"/>
                <a:cs typeface="Limelight"/>
                <a:sym typeface="Limelight"/>
              </a:rPr>
              <a:t>Title text block &amp;</a:t>
            </a:r>
            <a:endParaRPr sz="1100"/>
          </a:p>
          <a:p>
            <a:pPr indent="0" lvl="0" marL="0" marR="0" rtl="0" algn="l">
              <a:spcBef>
                <a:spcPts val="0"/>
              </a:spcBef>
              <a:spcAft>
                <a:spcPts val="0"/>
              </a:spcAft>
              <a:buNone/>
            </a:pPr>
            <a:r>
              <a:rPr b="0" lang="ko" sz="1800">
                <a:solidFill>
                  <a:schemeClr val="dk1"/>
                </a:solidFill>
                <a:latin typeface="Limelight"/>
                <a:ea typeface="Limelight"/>
                <a:cs typeface="Limelight"/>
                <a:sym typeface="Limelight"/>
              </a:rPr>
              <a:t>Desktop project</a:t>
            </a:r>
            <a:endParaRPr sz="1100"/>
          </a:p>
        </p:txBody>
      </p:sp>
      <p:sp>
        <p:nvSpPr>
          <p:cNvPr id="341" name="Google Shape;341;p56"/>
          <p:cNvSpPr txBox="1"/>
          <p:nvPr/>
        </p:nvSpPr>
        <p:spPr>
          <a:xfrm>
            <a:off x="577850" y="1790475"/>
            <a:ext cx="2313929" cy="1454244"/>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900">
                <a:solidFill>
                  <a:schemeClr val="dk1"/>
                </a:solidFill>
                <a:latin typeface="Montserrat Light"/>
                <a:ea typeface="Montserrat Light"/>
                <a:cs typeface="Montserrat Light"/>
                <a:sym typeface="Montserrat Light"/>
              </a:rPr>
              <a:t>Lorem ipsum dolor sit amet, consectetur adipiscing elit, sed do eiusmod tempor incididunt ut labore et dolore magna aliqua. </a:t>
            </a:r>
            <a:endParaRPr sz="1100"/>
          </a:p>
          <a:p>
            <a:pPr indent="0" lvl="0" marL="0" marR="0" rtl="0" algn="l">
              <a:spcBef>
                <a:spcPts val="0"/>
              </a:spcBef>
              <a:spcAft>
                <a:spcPts val="0"/>
              </a:spcAft>
              <a:buNone/>
            </a:pPr>
            <a:r>
              <a:rPr lang="ko" sz="900">
                <a:solidFill>
                  <a:schemeClr val="dk1"/>
                </a:solidFill>
                <a:latin typeface="Montserrat Light"/>
                <a:ea typeface="Montserrat Light"/>
                <a:cs typeface="Montserrat Light"/>
                <a:sym typeface="Montserrat Light"/>
              </a:rPr>
              <a:t>Ut enim ad minim veniam, quis nostrud exercitation ullamco laboris nisi ut aliquip ex ea commodo consequat. Duis aute irure dolor in reprehenderit in voluptate velit esse cillum dolore eu fugiat nulla pariatur. </a:t>
            </a:r>
            <a:endParaRPr sz="1100"/>
          </a:p>
        </p:txBody>
      </p:sp>
      <p:sp>
        <p:nvSpPr>
          <p:cNvPr id="342" name="Google Shape;342;p56"/>
          <p:cNvSpPr/>
          <p:nvPr>
            <p:ph idx="2" type="pic"/>
          </p:nvPr>
        </p:nvSpPr>
        <p:spPr>
          <a:xfrm>
            <a:off x="3025373" y="671511"/>
            <a:ext cx="5300668" cy="3456386"/>
          </a:xfrm>
          <a:prstGeom prst="roundRect">
            <a:avLst>
              <a:gd fmla="val 684" name="adj"/>
            </a:avLst>
          </a:prstGeom>
          <a:solidFill>
            <a:srgbClr val="F2F2F2"/>
          </a:solid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346" name="Shape 346"/>
        <p:cNvGrpSpPr/>
        <p:nvPr/>
      </p:nvGrpSpPr>
      <p:grpSpPr>
        <a:xfrm>
          <a:off x="0" y="0"/>
          <a:ext cx="0" cy="0"/>
          <a:chOff x="0" y="0"/>
          <a:chExt cx="0" cy="0"/>
        </a:xfrm>
      </p:grpSpPr>
      <p:sp>
        <p:nvSpPr>
          <p:cNvPr id="347" name="Google Shape;347;p57"/>
          <p:cNvSpPr txBox="1"/>
          <p:nvPr/>
        </p:nvSpPr>
        <p:spPr>
          <a:xfrm>
            <a:off x="6751996" y="2741342"/>
            <a:ext cx="1671600" cy="3924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lang="ko" sz="2100">
                <a:solidFill>
                  <a:schemeClr val="lt1"/>
                </a:solidFill>
                <a:latin typeface="Limelight"/>
                <a:ea typeface="Limelight"/>
                <a:cs typeface="Limelight"/>
                <a:sym typeface="Limelight"/>
              </a:rPr>
              <a:t>Icon</a:t>
            </a:r>
            <a:endParaRPr sz="1100"/>
          </a:p>
        </p:txBody>
      </p:sp>
      <p:sp>
        <p:nvSpPr>
          <p:cNvPr id="348" name="Google Shape;348;p57"/>
          <p:cNvSpPr txBox="1"/>
          <p:nvPr/>
        </p:nvSpPr>
        <p:spPr>
          <a:xfrm>
            <a:off x="6796468" y="3179325"/>
            <a:ext cx="1967100" cy="1200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lt1"/>
                </a:solidFill>
                <a:latin typeface="Montserrat Light"/>
                <a:ea typeface="Montserrat Light"/>
                <a:cs typeface="Montserrat Light"/>
                <a:sym typeface="Montserrat Light"/>
              </a:rPr>
              <a:t>You can resize these icons keeping the quality.</a:t>
            </a:r>
            <a:endParaRPr sz="1100"/>
          </a:p>
          <a:p>
            <a:pPr indent="0" lvl="0" marL="0" marR="0" rtl="0" algn="l">
              <a:spcBef>
                <a:spcPts val="0"/>
              </a:spcBef>
              <a:spcAft>
                <a:spcPts val="0"/>
              </a:spcAft>
              <a:buNone/>
            </a:pPr>
            <a:r>
              <a:t/>
            </a:r>
            <a:endParaRPr sz="1100">
              <a:solidFill>
                <a:schemeClr val="lt1"/>
              </a:solidFill>
              <a:latin typeface="Montserrat Light"/>
              <a:ea typeface="Montserrat Light"/>
              <a:cs typeface="Montserrat Light"/>
              <a:sym typeface="Montserrat Light"/>
            </a:endParaRPr>
          </a:p>
          <a:p>
            <a:pPr indent="0" lvl="0" marL="0" marR="0" rtl="0" algn="l">
              <a:spcBef>
                <a:spcPts val="0"/>
              </a:spcBef>
              <a:spcAft>
                <a:spcPts val="0"/>
              </a:spcAft>
              <a:buNone/>
            </a:pPr>
            <a:r>
              <a:rPr lang="ko" sz="1100">
                <a:solidFill>
                  <a:schemeClr val="lt1"/>
                </a:solidFill>
                <a:latin typeface="Montserrat Light"/>
                <a:ea typeface="Montserrat Light"/>
                <a:cs typeface="Montserrat Light"/>
                <a:sym typeface="Montserrat Light"/>
              </a:rPr>
              <a:t>You can change the stroke and fill color; just select the icon and click on the paint bucket/pen.</a:t>
            </a:r>
            <a:endParaRPr sz="1100"/>
          </a:p>
        </p:txBody>
      </p:sp>
      <p:pic>
        <p:nvPicPr>
          <p:cNvPr id="349" name="Google Shape;349;p57"/>
          <p:cNvPicPr preferRelativeResize="0"/>
          <p:nvPr/>
        </p:nvPicPr>
        <p:blipFill rotWithShape="1">
          <a:blip r:embed="rId3">
            <a:alphaModFix/>
          </a:blip>
          <a:srcRect b="0" l="0" r="0" t="0"/>
          <a:stretch/>
        </p:blipFill>
        <p:spPr>
          <a:xfrm>
            <a:off x="473915" y="560666"/>
            <a:ext cx="408174" cy="309423"/>
          </a:xfrm>
          <a:prstGeom prst="rect">
            <a:avLst/>
          </a:prstGeom>
          <a:noFill/>
          <a:ln>
            <a:noFill/>
          </a:ln>
        </p:spPr>
      </p:pic>
      <p:pic>
        <p:nvPicPr>
          <p:cNvPr id="350" name="Google Shape;350;p57"/>
          <p:cNvPicPr preferRelativeResize="0"/>
          <p:nvPr/>
        </p:nvPicPr>
        <p:blipFill rotWithShape="1">
          <a:blip r:embed="rId4">
            <a:alphaModFix/>
          </a:blip>
          <a:srcRect b="0" l="0" r="0" t="0"/>
          <a:stretch/>
        </p:blipFill>
        <p:spPr>
          <a:xfrm>
            <a:off x="964980" y="563957"/>
            <a:ext cx="355507" cy="302840"/>
          </a:xfrm>
          <a:prstGeom prst="rect">
            <a:avLst/>
          </a:prstGeom>
          <a:noFill/>
          <a:ln>
            <a:noFill/>
          </a:ln>
        </p:spPr>
      </p:pic>
      <p:pic>
        <p:nvPicPr>
          <p:cNvPr id="351" name="Google Shape;351;p57"/>
          <p:cNvPicPr preferRelativeResize="0"/>
          <p:nvPr/>
        </p:nvPicPr>
        <p:blipFill rotWithShape="1">
          <a:blip r:embed="rId5">
            <a:alphaModFix/>
          </a:blip>
          <a:srcRect b="0" l="0" r="0" t="0"/>
          <a:stretch/>
        </p:blipFill>
        <p:spPr>
          <a:xfrm>
            <a:off x="1456678" y="537624"/>
            <a:ext cx="401590" cy="355506"/>
          </a:xfrm>
          <a:prstGeom prst="rect">
            <a:avLst/>
          </a:prstGeom>
          <a:noFill/>
          <a:ln>
            <a:noFill/>
          </a:ln>
        </p:spPr>
      </p:pic>
      <p:pic>
        <p:nvPicPr>
          <p:cNvPr id="352" name="Google Shape;352;p57"/>
          <p:cNvPicPr preferRelativeResize="0"/>
          <p:nvPr/>
        </p:nvPicPr>
        <p:blipFill rotWithShape="1">
          <a:blip r:embed="rId6">
            <a:alphaModFix/>
          </a:blip>
          <a:srcRect b="0" l="0" r="0" t="0"/>
          <a:stretch/>
        </p:blipFill>
        <p:spPr>
          <a:xfrm>
            <a:off x="1965604" y="531040"/>
            <a:ext cx="348924" cy="368673"/>
          </a:xfrm>
          <a:prstGeom prst="rect">
            <a:avLst/>
          </a:prstGeom>
          <a:noFill/>
          <a:ln>
            <a:noFill/>
          </a:ln>
        </p:spPr>
      </p:pic>
      <p:pic>
        <p:nvPicPr>
          <p:cNvPr id="353" name="Google Shape;353;p57"/>
          <p:cNvPicPr preferRelativeResize="0"/>
          <p:nvPr/>
        </p:nvPicPr>
        <p:blipFill rotWithShape="1">
          <a:blip r:embed="rId7">
            <a:alphaModFix/>
          </a:blip>
          <a:srcRect b="0" l="0" r="0" t="0"/>
          <a:stretch/>
        </p:blipFill>
        <p:spPr>
          <a:xfrm>
            <a:off x="2475440" y="527749"/>
            <a:ext cx="401592" cy="375258"/>
          </a:xfrm>
          <a:prstGeom prst="rect">
            <a:avLst/>
          </a:prstGeom>
          <a:noFill/>
          <a:ln>
            <a:noFill/>
          </a:ln>
        </p:spPr>
      </p:pic>
      <p:pic>
        <p:nvPicPr>
          <p:cNvPr id="354" name="Google Shape;354;p57"/>
          <p:cNvPicPr preferRelativeResize="0"/>
          <p:nvPr/>
        </p:nvPicPr>
        <p:blipFill rotWithShape="1">
          <a:blip r:embed="rId8">
            <a:alphaModFix/>
          </a:blip>
          <a:srcRect b="0" l="0" r="0" t="0"/>
          <a:stretch/>
        </p:blipFill>
        <p:spPr>
          <a:xfrm>
            <a:off x="3007478" y="514582"/>
            <a:ext cx="388425" cy="401592"/>
          </a:xfrm>
          <a:prstGeom prst="rect">
            <a:avLst/>
          </a:prstGeom>
          <a:noFill/>
          <a:ln>
            <a:noFill/>
          </a:ln>
        </p:spPr>
      </p:pic>
      <p:pic>
        <p:nvPicPr>
          <p:cNvPr id="355" name="Google Shape;355;p57"/>
          <p:cNvPicPr preferRelativeResize="0"/>
          <p:nvPr/>
        </p:nvPicPr>
        <p:blipFill rotWithShape="1">
          <a:blip r:embed="rId9">
            <a:alphaModFix/>
          </a:blip>
          <a:srcRect b="0" l="0" r="0" t="0"/>
          <a:stretch/>
        </p:blipFill>
        <p:spPr>
          <a:xfrm>
            <a:off x="3567250" y="557374"/>
            <a:ext cx="355507" cy="316007"/>
          </a:xfrm>
          <a:prstGeom prst="rect">
            <a:avLst/>
          </a:prstGeom>
          <a:noFill/>
          <a:ln>
            <a:noFill/>
          </a:ln>
        </p:spPr>
      </p:pic>
      <p:pic>
        <p:nvPicPr>
          <p:cNvPr id="356" name="Google Shape;356;p57"/>
          <p:cNvPicPr preferRelativeResize="0"/>
          <p:nvPr/>
        </p:nvPicPr>
        <p:blipFill rotWithShape="1">
          <a:blip r:embed="rId10">
            <a:alphaModFix/>
          </a:blip>
          <a:srcRect b="0" l="0" r="0" t="0"/>
          <a:stretch/>
        </p:blipFill>
        <p:spPr>
          <a:xfrm>
            <a:off x="4053344" y="540916"/>
            <a:ext cx="269922" cy="348924"/>
          </a:xfrm>
          <a:prstGeom prst="rect">
            <a:avLst/>
          </a:prstGeom>
          <a:noFill/>
          <a:ln>
            <a:noFill/>
          </a:ln>
        </p:spPr>
      </p:pic>
      <p:pic>
        <p:nvPicPr>
          <p:cNvPr id="357" name="Google Shape;357;p57"/>
          <p:cNvPicPr preferRelativeResize="0"/>
          <p:nvPr/>
        </p:nvPicPr>
        <p:blipFill rotWithShape="1">
          <a:blip r:embed="rId11">
            <a:alphaModFix/>
          </a:blip>
          <a:srcRect b="0" l="0" r="0" t="0"/>
          <a:stretch/>
        </p:blipFill>
        <p:spPr>
          <a:xfrm>
            <a:off x="4552465" y="570541"/>
            <a:ext cx="322590" cy="289673"/>
          </a:xfrm>
          <a:prstGeom prst="rect">
            <a:avLst/>
          </a:prstGeom>
          <a:noFill/>
          <a:ln>
            <a:noFill/>
          </a:ln>
        </p:spPr>
      </p:pic>
      <p:pic>
        <p:nvPicPr>
          <p:cNvPr id="358" name="Google Shape;358;p57"/>
          <p:cNvPicPr preferRelativeResize="0"/>
          <p:nvPr/>
        </p:nvPicPr>
        <p:blipFill rotWithShape="1">
          <a:blip r:embed="rId12">
            <a:alphaModFix/>
          </a:blip>
          <a:srcRect b="0" l="0" r="0" t="0"/>
          <a:stretch/>
        </p:blipFill>
        <p:spPr>
          <a:xfrm>
            <a:off x="5060270" y="544207"/>
            <a:ext cx="243589" cy="342340"/>
          </a:xfrm>
          <a:prstGeom prst="rect">
            <a:avLst/>
          </a:prstGeom>
          <a:noFill/>
          <a:ln>
            <a:noFill/>
          </a:ln>
        </p:spPr>
      </p:pic>
      <p:pic>
        <p:nvPicPr>
          <p:cNvPr id="359" name="Google Shape;359;p57"/>
          <p:cNvPicPr preferRelativeResize="0"/>
          <p:nvPr/>
        </p:nvPicPr>
        <p:blipFill rotWithShape="1">
          <a:blip r:embed="rId13">
            <a:alphaModFix/>
          </a:blip>
          <a:srcRect b="0" l="0" r="0" t="0"/>
          <a:stretch/>
        </p:blipFill>
        <p:spPr>
          <a:xfrm>
            <a:off x="5524862" y="593584"/>
            <a:ext cx="408174" cy="243588"/>
          </a:xfrm>
          <a:prstGeom prst="rect">
            <a:avLst/>
          </a:prstGeom>
          <a:noFill/>
          <a:ln>
            <a:noFill/>
          </a:ln>
        </p:spPr>
      </p:pic>
      <p:pic>
        <p:nvPicPr>
          <p:cNvPr id="360" name="Google Shape;360;p57"/>
          <p:cNvPicPr preferRelativeResize="0"/>
          <p:nvPr/>
        </p:nvPicPr>
        <p:blipFill rotWithShape="1">
          <a:blip r:embed="rId14">
            <a:alphaModFix/>
          </a:blip>
          <a:srcRect b="0" l="0" r="0" t="0"/>
          <a:stretch/>
        </p:blipFill>
        <p:spPr>
          <a:xfrm>
            <a:off x="6060609" y="534332"/>
            <a:ext cx="230422" cy="362091"/>
          </a:xfrm>
          <a:prstGeom prst="rect">
            <a:avLst/>
          </a:prstGeom>
          <a:noFill/>
          <a:ln>
            <a:noFill/>
          </a:ln>
        </p:spPr>
      </p:pic>
      <p:pic>
        <p:nvPicPr>
          <p:cNvPr id="361" name="Google Shape;361;p57"/>
          <p:cNvPicPr preferRelativeResize="0"/>
          <p:nvPr/>
        </p:nvPicPr>
        <p:blipFill rotWithShape="1">
          <a:blip r:embed="rId15">
            <a:alphaModFix/>
          </a:blip>
          <a:srcRect b="0" l="0" r="0" t="0"/>
          <a:stretch/>
        </p:blipFill>
        <p:spPr>
          <a:xfrm>
            <a:off x="490374" y="1147843"/>
            <a:ext cx="375257" cy="243588"/>
          </a:xfrm>
          <a:prstGeom prst="rect">
            <a:avLst/>
          </a:prstGeom>
          <a:noFill/>
          <a:ln>
            <a:noFill/>
          </a:ln>
        </p:spPr>
      </p:pic>
      <p:pic>
        <p:nvPicPr>
          <p:cNvPr id="362" name="Google Shape;362;p57"/>
          <p:cNvPicPr preferRelativeResize="0"/>
          <p:nvPr/>
        </p:nvPicPr>
        <p:blipFill rotWithShape="1">
          <a:blip r:embed="rId16">
            <a:alphaModFix/>
          </a:blip>
          <a:srcRect b="0" l="0" r="0" t="0"/>
          <a:stretch/>
        </p:blipFill>
        <p:spPr>
          <a:xfrm>
            <a:off x="974856" y="1082008"/>
            <a:ext cx="335757" cy="375258"/>
          </a:xfrm>
          <a:prstGeom prst="rect">
            <a:avLst/>
          </a:prstGeom>
          <a:noFill/>
          <a:ln>
            <a:noFill/>
          </a:ln>
        </p:spPr>
      </p:pic>
      <p:pic>
        <p:nvPicPr>
          <p:cNvPr id="363" name="Google Shape;363;p57"/>
          <p:cNvPicPr preferRelativeResize="0"/>
          <p:nvPr/>
        </p:nvPicPr>
        <p:blipFill rotWithShape="1">
          <a:blip r:embed="rId17">
            <a:alphaModFix/>
          </a:blip>
          <a:srcRect b="0" l="0" r="0" t="0"/>
          <a:stretch/>
        </p:blipFill>
        <p:spPr>
          <a:xfrm>
            <a:off x="1489595" y="1082008"/>
            <a:ext cx="335757" cy="375258"/>
          </a:xfrm>
          <a:prstGeom prst="rect">
            <a:avLst/>
          </a:prstGeom>
          <a:noFill/>
          <a:ln>
            <a:noFill/>
          </a:ln>
        </p:spPr>
      </p:pic>
      <p:pic>
        <p:nvPicPr>
          <p:cNvPr id="364" name="Google Shape;364;p57"/>
          <p:cNvPicPr preferRelativeResize="0"/>
          <p:nvPr/>
        </p:nvPicPr>
        <p:blipFill rotWithShape="1">
          <a:blip r:embed="rId18">
            <a:alphaModFix/>
          </a:blip>
          <a:srcRect b="0" l="0" r="0" t="0"/>
          <a:stretch/>
        </p:blipFill>
        <p:spPr>
          <a:xfrm>
            <a:off x="2537982" y="1088591"/>
            <a:ext cx="276505" cy="362091"/>
          </a:xfrm>
          <a:prstGeom prst="rect">
            <a:avLst/>
          </a:prstGeom>
          <a:noFill/>
          <a:ln>
            <a:noFill/>
          </a:ln>
        </p:spPr>
      </p:pic>
      <p:pic>
        <p:nvPicPr>
          <p:cNvPr id="365" name="Google Shape;365;p57"/>
          <p:cNvPicPr preferRelativeResize="0"/>
          <p:nvPr/>
        </p:nvPicPr>
        <p:blipFill rotWithShape="1">
          <a:blip r:embed="rId19">
            <a:alphaModFix/>
          </a:blip>
          <a:srcRect b="0" l="0" r="0" t="0"/>
          <a:stretch/>
        </p:blipFill>
        <p:spPr>
          <a:xfrm>
            <a:off x="3063437" y="1072133"/>
            <a:ext cx="276505" cy="395007"/>
          </a:xfrm>
          <a:prstGeom prst="rect">
            <a:avLst/>
          </a:prstGeom>
          <a:noFill/>
          <a:ln>
            <a:noFill/>
          </a:ln>
        </p:spPr>
      </p:pic>
      <p:pic>
        <p:nvPicPr>
          <p:cNvPr id="366" name="Google Shape;366;p57"/>
          <p:cNvPicPr preferRelativeResize="0"/>
          <p:nvPr/>
        </p:nvPicPr>
        <p:blipFill rotWithShape="1">
          <a:blip r:embed="rId20">
            <a:alphaModFix/>
          </a:blip>
          <a:srcRect b="0" l="0" r="0" t="0"/>
          <a:stretch/>
        </p:blipFill>
        <p:spPr>
          <a:xfrm>
            <a:off x="3544209" y="1091883"/>
            <a:ext cx="401590" cy="355506"/>
          </a:xfrm>
          <a:prstGeom prst="rect">
            <a:avLst/>
          </a:prstGeom>
          <a:noFill/>
          <a:ln>
            <a:noFill/>
          </a:ln>
        </p:spPr>
      </p:pic>
      <p:pic>
        <p:nvPicPr>
          <p:cNvPr id="367" name="Google Shape;367;p57"/>
          <p:cNvPicPr preferRelativeResize="0"/>
          <p:nvPr/>
        </p:nvPicPr>
        <p:blipFill rotWithShape="1">
          <a:blip r:embed="rId21">
            <a:alphaModFix/>
          </a:blip>
          <a:srcRect b="0" l="0" r="0" t="0"/>
          <a:stretch/>
        </p:blipFill>
        <p:spPr>
          <a:xfrm>
            <a:off x="1935978" y="1095175"/>
            <a:ext cx="408174" cy="348924"/>
          </a:xfrm>
          <a:prstGeom prst="rect">
            <a:avLst/>
          </a:prstGeom>
          <a:noFill/>
          <a:ln>
            <a:noFill/>
          </a:ln>
        </p:spPr>
      </p:pic>
      <p:pic>
        <p:nvPicPr>
          <p:cNvPr id="368" name="Google Shape;368;p57"/>
          <p:cNvPicPr preferRelativeResize="0"/>
          <p:nvPr/>
        </p:nvPicPr>
        <p:blipFill rotWithShape="1">
          <a:blip r:embed="rId22">
            <a:alphaModFix/>
          </a:blip>
          <a:srcRect b="0" l="0" r="0" t="0"/>
          <a:stretch/>
        </p:blipFill>
        <p:spPr>
          <a:xfrm>
            <a:off x="4069802" y="1078716"/>
            <a:ext cx="237005" cy="381840"/>
          </a:xfrm>
          <a:prstGeom prst="rect">
            <a:avLst/>
          </a:prstGeom>
          <a:noFill/>
          <a:ln>
            <a:noFill/>
          </a:ln>
        </p:spPr>
      </p:pic>
      <p:pic>
        <p:nvPicPr>
          <p:cNvPr id="369" name="Google Shape;369;p57"/>
          <p:cNvPicPr preferRelativeResize="0"/>
          <p:nvPr/>
        </p:nvPicPr>
        <p:blipFill rotWithShape="1">
          <a:blip r:embed="rId23">
            <a:alphaModFix/>
          </a:blip>
          <a:srcRect b="0" l="0" r="0" t="0"/>
          <a:stretch/>
        </p:blipFill>
        <p:spPr>
          <a:xfrm>
            <a:off x="4519548" y="1072133"/>
            <a:ext cx="388424" cy="395007"/>
          </a:xfrm>
          <a:prstGeom prst="rect">
            <a:avLst/>
          </a:prstGeom>
          <a:noFill/>
          <a:ln>
            <a:noFill/>
          </a:ln>
        </p:spPr>
      </p:pic>
      <p:pic>
        <p:nvPicPr>
          <p:cNvPr id="370" name="Google Shape;370;p57"/>
          <p:cNvPicPr preferRelativeResize="0"/>
          <p:nvPr/>
        </p:nvPicPr>
        <p:blipFill rotWithShape="1">
          <a:blip r:embed="rId24">
            <a:alphaModFix/>
          </a:blip>
          <a:srcRect b="0" l="0" r="0" t="0"/>
          <a:stretch/>
        </p:blipFill>
        <p:spPr>
          <a:xfrm>
            <a:off x="5037227" y="1082008"/>
            <a:ext cx="289673" cy="375258"/>
          </a:xfrm>
          <a:prstGeom prst="rect">
            <a:avLst/>
          </a:prstGeom>
          <a:noFill/>
          <a:ln>
            <a:noFill/>
          </a:ln>
        </p:spPr>
      </p:pic>
      <p:pic>
        <p:nvPicPr>
          <p:cNvPr id="371" name="Google Shape;371;p57"/>
          <p:cNvPicPr preferRelativeResize="0"/>
          <p:nvPr/>
        </p:nvPicPr>
        <p:blipFill rotWithShape="1">
          <a:blip r:embed="rId25">
            <a:alphaModFix/>
          </a:blip>
          <a:srcRect b="0" l="0" r="0" t="0"/>
          <a:stretch/>
        </p:blipFill>
        <p:spPr>
          <a:xfrm>
            <a:off x="5584113" y="1124800"/>
            <a:ext cx="289673" cy="289673"/>
          </a:xfrm>
          <a:prstGeom prst="rect">
            <a:avLst/>
          </a:prstGeom>
          <a:noFill/>
          <a:ln>
            <a:noFill/>
          </a:ln>
        </p:spPr>
      </p:pic>
      <p:pic>
        <p:nvPicPr>
          <p:cNvPr id="372" name="Google Shape;372;p57"/>
          <p:cNvPicPr preferRelativeResize="0"/>
          <p:nvPr/>
        </p:nvPicPr>
        <p:blipFill rotWithShape="1">
          <a:blip r:embed="rId26">
            <a:alphaModFix/>
          </a:blip>
          <a:srcRect b="0" l="0" r="0" t="0"/>
          <a:stretch/>
        </p:blipFill>
        <p:spPr>
          <a:xfrm>
            <a:off x="6011234" y="1101758"/>
            <a:ext cx="329174" cy="335757"/>
          </a:xfrm>
          <a:prstGeom prst="rect">
            <a:avLst/>
          </a:prstGeom>
          <a:noFill/>
          <a:ln>
            <a:noFill/>
          </a:ln>
        </p:spPr>
      </p:pic>
      <p:pic>
        <p:nvPicPr>
          <p:cNvPr id="373" name="Google Shape;373;p57"/>
          <p:cNvPicPr preferRelativeResize="0"/>
          <p:nvPr/>
        </p:nvPicPr>
        <p:blipFill rotWithShape="1">
          <a:blip r:embed="rId27">
            <a:alphaModFix/>
          </a:blip>
          <a:srcRect b="0" l="0" r="0" t="0"/>
          <a:stretch/>
        </p:blipFill>
        <p:spPr>
          <a:xfrm>
            <a:off x="551819" y="4289265"/>
            <a:ext cx="252366" cy="197504"/>
          </a:xfrm>
          <a:prstGeom prst="rect">
            <a:avLst/>
          </a:prstGeom>
          <a:noFill/>
          <a:ln>
            <a:noFill/>
          </a:ln>
        </p:spPr>
      </p:pic>
      <p:pic>
        <p:nvPicPr>
          <p:cNvPr id="374" name="Google Shape;374;p57"/>
          <p:cNvPicPr preferRelativeResize="0"/>
          <p:nvPr/>
        </p:nvPicPr>
        <p:blipFill rotWithShape="1">
          <a:blip r:embed="rId28">
            <a:alphaModFix/>
          </a:blip>
          <a:srcRect b="0" l="0" r="0" t="0"/>
          <a:stretch/>
        </p:blipFill>
        <p:spPr>
          <a:xfrm>
            <a:off x="1016551" y="4261834"/>
            <a:ext cx="252366" cy="252366"/>
          </a:xfrm>
          <a:prstGeom prst="rect">
            <a:avLst/>
          </a:prstGeom>
          <a:noFill/>
          <a:ln>
            <a:noFill/>
          </a:ln>
        </p:spPr>
      </p:pic>
      <p:pic>
        <p:nvPicPr>
          <p:cNvPr id="375" name="Google Shape;375;p57"/>
          <p:cNvPicPr preferRelativeResize="0"/>
          <p:nvPr/>
        </p:nvPicPr>
        <p:blipFill rotWithShape="1">
          <a:blip r:embed="rId29">
            <a:alphaModFix/>
          </a:blip>
          <a:srcRect b="0" l="0" r="0" t="0"/>
          <a:stretch/>
        </p:blipFill>
        <p:spPr>
          <a:xfrm>
            <a:off x="1506603" y="4261834"/>
            <a:ext cx="301742" cy="252366"/>
          </a:xfrm>
          <a:prstGeom prst="rect">
            <a:avLst/>
          </a:prstGeom>
          <a:noFill/>
          <a:ln>
            <a:noFill/>
          </a:ln>
        </p:spPr>
      </p:pic>
      <p:pic>
        <p:nvPicPr>
          <p:cNvPr id="376" name="Google Shape;376;p57"/>
          <p:cNvPicPr preferRelativeResize="0"/>
          <p:nvPr/>
        </p:nvPicPr>
        <p:blipFill rotWithShape="1">
          <a:blip r:embed="rId30">
            <a:alphaModFix/>
          </a:blip>
          <a:srcRect b="0" l="0" r="0" t="0"/>
          <a:stretch/>
        </p:blipFill>
        <p:spPr>
          <a:xfrm>
            <a:off x="2011139" y="4259091"/>
            <a:ext cx="257853" cy="257853"/>
          </a:xfrm>
          <a:prstGeom prst="rect">
            <a:avLst/>
          </a:prstGeom>
          <a:noFill/>
          <a:ln>
            <a:noFill/>
          </a:ln>
        </p:spPr>
      </p:pic>
      <p:pic>
        <p:nvPicPr>
          <p:cNvPr id="377" name="Google Shape;377;p57"/>
          <p:cNvPicPr preferRelativeResize="0"/>
          <p:nvPr/>
        </p:nvPicPr>
        <p:blipFill rotWithShape="1">
          <a:blip r:embed="rId31">
            <a:alphaModFix/>
          </a:blip>
          <a:srcRect b="0" l="0" r="0" t="0"/>
          <a:stretch/>
        </p:blipFill>
        <p:spPr>
          <a:xfrm>
            <a:off x="2536337" y="4242632"/>
            <a:ext cx="279798" cy="290771"/>
          </a:xfrm>
          <a:prstGeom prst="rect">
            <a:avLst/>
          </a:prstGeom>
          <a:noFill/>
          <a:ln>
            <a:noFill/>
          </a:ln>
        </p:spPr>
      </p:pic>
      <p:pic>
        <p:nvPicPr>
          <p:cNvPr id="378" name="Google Shape;378;p57"/>
          <p:cNvPicPr preferRelativeResize="0"/>
          <p:nvPr/>
        </p:nvPicPr>
        <p:blipFill rotWithShape="1">
          <a:blip r:embed="rId32">
            <a:alphaModFix/>
          </a:blip>
          <a:srcRect b="0" l="0" r="0" t="0"/>
          <a:stretch/>
        </p:blipFill>
        <p:spPr>
          <a:xfrm>
            <a:off x="3066729" y="4246473"/>
            <a:ext cx="269922" cy="283089"/>
          </a:xfrm>
          <a:prstGeom prst="rect">
            <a:avLst/>
          </a:prstGeom>
          <a:noFill/>
          <a:ln>
            <a:noFill/>
          </a:ln>
        </p:spPr>
      </p:pic>
      <p:pic>
        <p:nvPicPr>
          <p:cNvPr id="379" name="Google Shape;379;p57"/>
          <p:cNvPicPr preferRelativeResize="0"/>
          <p:nvPr/>
        </p:nvPicPr>
        <p:blipFill rotWithShape="1">
          <a:blip r:embed="rId33">
            <a:alphaModFix/>
          </a:blip>
          <a:srcRect b="0" l="0" r="0" t="0"/>
          <a:stretch/>
        </p:blipFill>
        <p:spPr>
          <a:xfrm>
            <a:off x="3583709" y="4236597"/>
            <a:ext cx="322590" cy="302840"/>
          </a:xfrm>
          <a:prstGeom prst="rect">
            <a:avLst/>
          </a:prstGeom>
          <a:noFill/>
          <a:ln>
            <a:noFill/>
          </a:ln>
        </p:spPr>
      </p:pic>
      <p:pic>
        <p:nvPicPr>
          <p:cNvPr id="380" name="Google Shape;380;p57"/>
          <p:cNvPicPr preferRelativeResize="0"/>
          <p:nvPr/>
        </p:nvPicPr>
        <p:blipFill rotWithShape="1">
          <a:blip r:embed="rId34">
            <a:alphaModFix/>
          </a:blip>
          <a:srcRect b="0" l="0" r="0" t="0"/>
          <a:stretch/>
        </p:blipFill>
        <p:spPr>
          <a:xfrm>
            <a:off x="4043468" y="4239889"/>
            <a:ext cx="289673" cy="296256"/>
          </a:xfrm>
          <a:prstGeom prst="rect">
            <a:avLst/>
          </a:prstGeom>
          <a:noFill/>
          <a:ln>
            <a:noFill/>
          </a:ln>
        </p:spPr>
      </p:pic>
      <p:pic>
        <p:nvPicPr>
          <p:cNvPr id="381" name="Google Shape;381;p57"/>
          <p:cNvPicPr preferRelativeResize="0"/>
          <p:nvPr/>
        </p:nvPicPr>
        <p:blipFill rotWithShape="1">
          <a:blip r:embed="rId35">
            <a:alphaModFix/>
          </a:blip>
          <a:srcRect b="0" l="0" r="0" t="0"/>
          <a:stretch/>
        </p:blipFill>
        <p:spPr>
          <a:xfrm>
            <a:off x="4568923" y="4262931"/>
            <a:ext cx="289673" cy="250171"/>
          </a:xfrm>
          <a:prstGeom prst="rect">
            <a:avLst/>
          </a:prstGeom>
          <a:noFill/>
          <a:ln>
            <a:noFill/>
          </a:ln>
        </p:spPr>
      </p:pic>
      <p:pic>
        <p:nvPicPr>
          <p:cNvPr id="382" name="Google Shape;382;p57"/>
          <p:cNvPicPr preferRelativeResize="0"/>
          <p:nvPr/>
        </p:nvPicPr>
        <p:blipFill rotWithShape="1">
          <a:blip r:embed="rId36">
            <a:alphaModFix/>
          </a:blip>
          <a:srcRect b="0" l="0" r="0" t="0"/>
          <a:stretch/>
        </p:blipFill>
        <p:spPr>
          <a:xfrm>
            <a:off x="5027353" y="4236597"/>
            <a:ext cx="309423" cy="302840"/>
          </a:xfrm>
          <a:prstGeom prst="rect">
            <a:avLst/>
          </a:prstGeom>
          <a:noFill/>
          <a:ln>
            <a:noFill/>
          </a:ln>
        </p:spPr>
      </p:pic>
      <p:pic>
        <p:nvPicPr>
          <p:cNvPr id="383" name="Google Shape;383;p57"/>
          <p:cNvPicPr preferRelativeResize="0"/>
          <p:nvPr/>
        </p:nvPicPr>
        <p:blipFill rotWithShape="1">
          <a:blip r:embed="rId37">
            <a:alphaModFix/>
          </a:blip>
          <a:srcRect b="0" l="0" r="0" t="0"/>
          <a:stretch/>
        </p:blipFill>
        <p:spPr>
          <a:xfrm>
            <a:off x="5564363" y="4226722"/>
            <a:ext cx="329174" cy="322590"/>
          </a:xfrm>
          <a:prstGeom prst="rect">
            <a:avLst/>
          </a:prstGeom>
          <a:noFill/>
          <a:ln>
            <a:noFill/>
          </a:ln>
        </p:spPr>
      </p:pic>
      <p:pic>
        <p:nvPicPr>
          <p:cNvPr id="384" name="Google Shape;384;p57"/>
          <p:cNvPicPr preferRelativeResize="0"/>
          <p:nvPr/>
        </p:nvPicPr>
        <p:blipFill rotWithShape="1">
          <a:blip r:embed="rId38">
            <a:alphaModFix/>
          </a:blip>
          <a:srcRect b="0" l="0" r="0" t="0"/>
          <a:stretch/>
        </p:blipFill>
        <p:spPr>
          <a:xfrm>
            <a:off x="6017817" y="4230014"/>
            <a:ext cx="316007" cy="316007"/>
          </a:xfrm>
          <a:prstGeom prst="rect">
            <a:avLst/>
          </a:prstGeom>
          <a:noFill/>
          <a:ln>
            <a:noFill/>
          </a:ln>
        </p:spPr>
      </p:pic>
      <p:pic>
        <p:nvPicPr>
          <p:cNvPr id="385" name="Google Shape;385;p57"/>
          <p:cNvPicPr preferRelativeResize="0"/>
          <p:nvPr/>
        </p:nvPicPr>
        <p:blipFill rotWithShape="1">
          <a:blip r:embed="rId39">
            <a:alphaModFix/>
          </a:blip>
          <a:srcRect b="0" l="0" r="0" t="0"/>
          <a:stretch/>
        </p:blipFill>
        <p:spPr>
          <a:xfrm>
            <a:off x="539749" y="1640508"/>
            <a:ext cx="276505" cy="283089"/>
          </a:xfrm>
          <a:prstGeom prst="rect">
            <a:avLst/>
          </a:prstGeom>
          <a:noFill/>
          <a:ln>
            <a:noFill/>
          </a:ln>
        </p:spPr>
      </p:pic>
      <p:pic>
        <p:nvPicPr>
          <p:cNvPr id="386" name="Google Shape;386;p57"/>
          <p:cNvPicPr preferRelativeResize="0"/>
          <p:nvPr/>
        </p:nvPicPr>
        <p:blipFill rotWithShape="1">
          <a:blip r:embed="rId40">
            <a:alphaModFix/>
          </a:blip>
          <a:srcRect b="0" l="0" r="0" t="0"/>
          <a:stretch/>
        </p:blipFill>
        <p:spPr>
          <a:xfrm>
            <a:off x="997898" y="1637216"/>
            <a:ext cx="289673" cy="289673"/>
          </a:xfrm>
          <a:prstGeom prst="rect">
            <a:avLst/>
          </a:prstGeom>
          <a:noFill/>
          <a:ln>
            <a:noFill/>
          </a:ln>
        </p:spPr>
      </p:pic>
      <p:pic>
        <p:nvPicPr>
          <p:cNvPr id="387" name="Google Shape;387;p57"/>
          <p:cNvPicPr preferRelativeResize="0"/>
          <p:nvPr/>
        </p:nvPicPr>
        <p:blipFill rotWithShape="1">
          <a:blip r:embed="rId41">
            <a:alphaModFix/>
          </a:blip>
          <a:srcRect b="0" l="0" r="0" t="0"/>
          <a:stretch/>
        </p:blipFill>
        <p:spPr>
          <a:xfrm>
            <a:off x="1489595" y="1614174"/>
            <a:ext cx="335757" cy="335757"/>
          </a:xfrm>
          <a:prstGeom prst="rect">
            <a:avLst/>
          </a:prstGeom>
          <a:noFill/>
          <a:ln>
            <a:noFill/>
          </a:ln>
        </p:spPr>
      </p:pic>
      <p:pic>
        <p:nvPicPr>
          <p:cNvPr id="388" name="Google Shape;388;p57"/>
          <p:cNvPicPr preferRelativeResize="0"/>
          <p:nvPr/>
        </p:nvPicPr>
        <p:blipFill rotWithShape="1">
          <a:blip r:embed="rId42">
            <a:alphaModFix/>
          </a:blip>
          <a:srcRect b="0" l="0" r="0" t="0"/>
          <a:stretch/>
        </p:blipFill>
        <p:spPr>
          <a:xfrm>
            <a:off x="2044605" y="1630632"/>
            <a:ext cx="190922" cy="302840"/>
          </a:xfrm>
          <a:prstGeom prst="rect">
            <a:avLst/>
          </a:prstGeom>
          <a:noFill/>
          <a:ln>
            <a:noFill/>
          </a:ln>
        </p:spPr>
      </p:pic>
      <p:pic>
        <p:nvPicPr>
          <p:cNvPr id="389" name="Google Shape;389;p57"/>
          <p:cNvPicPr preferRelativeResize="0"/>
          <p:nvPr/>
        </p:nvPicPr>
        <p:blipFill rotWithShape="1">
          <a:blip r:embed="rId43">
            <a:alphaModFix/>
          </a:blip>
          <a:srcRect b="0" l="0" r="0" t="0"/>
          <a:stretch/>
        </p:blipFill>
        <p:spPr>
          <a:xfrm>
            <a:off x="2521524" y="1643799"/>
            <a:ext cx="309423" cy="276505"/>
          </a:xfrm>
          <a:prstGeom prst="rect">
            <a:avLst/>
          </a:prstGeom>
          <a:noFill/>
          <a:ln>
            <a:noFill/>
          </a:ln>
        </p:spPr>
      </p:pic>
      <p:pic>
        <p:nvPicPr>
          <p:cNvPr id="390" name="Google Shape;390;p57"/>
          <p:cNvPicPr preferRelativeResize="0"/>
          <p:nvPr/>
        </p:nvPicPr>
        <p:blipFill rotWithShape="1">
          <a:blip r:embed="rId44">
            <a:alphaModFix/>
          </a:blip>
          <a:srcRect b="0" l="0" r="0" t="0"/>
          <a:stretch/>
        </p:blipFill>
        <p:spPr>
          <a:xfrm>
            <a:off x="3046978" y="1617465"/>
            <a:ext cx="309424" cy="329173"/>
          </a:xfrm>
          <a:prstGeom prst="rect">
            <a:avLst/>
          </a:prstGeom>
          <a:noFill/>
          <a:ln>
            <a:noFill/>
          </a:ln>
        </p:spPr>
      </p:pic>
      <p:pic>
        <p:nvPicPr>
          <p:cNvPr id="391" name="Google Shape;391;p57"/>
          <p:cNvPicPr preferRelativeResize="0"/>
          <p:nvPr/>
        </p:nvPicPr>
        <p:blipFill rotWithShape="1">
          <a:blip r:embed="rId45">
            <a:alphaModFix/>
          </a:blip>
          <a:srcRect b="0" l="0" r="0" t="0"/>
          <a:stretch/>
        </p:blipFill>
        <p:spPr>
          <a:xfrm>
            <a:off x="3646252" y="1607591"/>
            <a:ext cx="197504" cy="348924"/>
          </a:xfrm>
          <a:prstGeom prst="rect">
            <a:avLst/>
          </a:prstGeom>
          <a:noFill/>
          <a:ln>
            <a:noFill/>
          </a:ln>
        </p:spPr>
      </p:pic>
      <p:pic>
        <p:nvPicPr>
          <p:cNvPr id="392" name="Google Shape;392;p57"/>
          <p:cNvPicPr preferRelativeResize="0"/>
          <p:nvPr/>
        </p:nvPicPr>
        <p:blipFill rotWithShape="1">
          <a:blip r:embed="rId46">
            <a:alphaModFix/>
          </a:blip>
          <a:srcRect b="0" l="0" r="0" t="0"/>
          <a:stretch/>
        </p:blipFill>
        <p:spPr>
          <a:xfrm>
            <a:off x="4059928" y="1607591"/>
            <a:ext cx="256755" cy="348924"/>
          </a:xfrm>
          <a:prstGeom prst="rect">
            <a:avLst/>
          </a:prstGeom>
          <a:noFill/>
          <a:ln>
            <a:noFill/>
          </a:ln>
        </p:spPr>
      </p:pic>
      <p:pic>
        <p:nvPicPr>
          <p:cNvPr id="393" name="Google Shape;393;p57"/>
          <p:cNvPicPr preferRelativeResize="0"/>
          <p:nvPr/>
        </p:nvPicPr>
        <p:blipFill rotWithShape="1">
          <a:blip r:embed="rId47">
            <a:alphaModFix/>
          </a:blip>
          <a:srcRect b="0" l="0" r="0" t="0"/>
          <a:stretch/>
        </p:blipFill>
        <p:spPr>
          <a:xfrm>
            <a:off x="4545881" y="1653675"/>
            <a:ext cx="335757" cy="256755"/>
          </a:xfrm>
          <a:prstGeom prst="rect">
            <a:avLst/>
          </a:prstGeom>
          <a:noFill/>
          <a:ln>
            <a:noFill/>
          </a:ln>
        </p:spPr>
      </p:pic>
      <p:pic>
        <p:nvPicPr>
          <p:cNvPr id="394" name="Google Shape;394;p57"/>
          <p:cNvPicPr preferRelativeResize="0"/>
          <p:nvPr/>
        </p:nvPicPr>
        <p:blipFill rotWithShape="1">
          <a:blip r:embed="rId48">
            <a:alphaModFix/>
          </a:blip>
          <a:srcRect b="0" l="0" r="0" t="0"/>
          <a:stretch/>
        </p:blipFill>
        <p:spPr>
          <a:xfrm>
            <a:off x="5027353" y="1647092"/>
            <a:ext cx="309423" cy="269922"/>
          </a:xfrm>
          <a:prstGeom prst="rect">
            <a:avLst/>
          </a:prstGeom>
          <a:noFill/>
          <a:ln>
            <a:noFill/>
          </a:ln>
        </p:spPr>
      </p:pic>
      <p:pic>
        <p:nvPicPr>
          <p:cNvPr id="395" name="Google Shape;395;p57"/>
          <p:cNvPicPr preferRelativeResize="0"/>
          <p:nvPr/>
        </p:nvPicPr>
        <p:blipFill rotWithShape="1">
          <a:blip r:embed="rId49">
            <a:alphaModFix/>
          </a:blip>
          <a:srcRect b="0" l="0" r="0" t="0"/>
          <a:stretch/>
        </p:blipFill>
        <p:spPr>
          <a:xfrm>
            <a:off x="5567655" y="1637216"/>
            <a:ext cx="322590" cy="289673"/>
          </a:xfrm>
          <a:prstGeom prst="rect">
            <a:avLst/>
          </a:prstGeom>
          <a:noFill/>
          <a:ln>
            <a:noFill/>
          </a:ln>
        </p:spPr>
      </p:pic>
      <p:pic>
        <p:nvPicPr>
          <p:cNvPr id="396" name="Google Shape;396;p57"/>
          <p:cNvPicPr preferRelativeResize="0"/>
          <p:nvPr/>
        </p:nvPicPr>
        <p:blipFill rotWithShape="1">
          <a:blip r:embed="rId50">
            <a:alphaModFix/>
          </a:blip>
          <a:srcRect b="0" l="0" r="0" t="0"/>
          <a:stretch/>
        </p:blipFill>
        <p:spPr>
          <a:xfrm>
            <a:off x="6021109" y="1663549"/>
            <a:ext cx="309423" cy="237005"/>
          </a:xfrm>
          <a:prstGeom prst="rect">
            <a:avLst/>
          </a:prstGeom>
          <a:noFill/>
          <a:ln>
            <a:noFill/>
          </a:ln>
        </p:spPr>
      </p:pic>
      <p:pic>
        <p:nvPicPr>
          <p:cNvPr id="397" name="Google Shape;397;p57"/>
          <p:cNvPicPr preferRelativeResize="0"/>
          <p:nvPr/>
        </p:nvPicPr>
        <p:blipFill rotWithShape="1">
          <a:blip r:embed="rId51">
            <a:alphaModFix/>
          </a:blip>
          <a:srcRect b="0" l="0" r="0" t="0"/>
          <a:stretch/>
        </p:blipFill>
        <p:spPr>
          <a:xfrm>
            <a:off x="526582" y="2126720"/>
            <a:ext cx="302840" cy="302840"/>
          </a:xfrm>
          <a:prstGeom prst="rect">
            <a:avLst/>
          </a:prstGeom>
          <a:noFill/>
          <a:ln>
            <a:noFill/>
          </a:ln>
        </p:spPr>
      </p:pic>
      <p:pic>
        <p:nvPicPr>
          <p:cNvPr id="398" name="Google Shape;398;p57"/>
          <p:cNvPicPr preferRelativeResize="0"/>
          <p:nvPr/>
        </p:nvPicPr>
        <p:blipFill rotWithShape="1">
          <a:blip r:embed="rId52">
            <a:alphaModFix/>
          </a:blip>
          <a:srcRect b="0" l="0" r="0" t="0"/>
          <a:stretch/>
        </p:blipFill>
        <p:spPr>
          <a:xfrm>
            <a:off x="1008322" y="2149214"/>
            <a:ext cx="268825" cy="257853"/>
          </a:xfrm>
          <a:prstGeom prst="rect">
            <a:avLst/>
          </a:prstGeom>
          <a:noFill/>
          <a:ln>
            <a:noFill/>
          </a:ln>
        </p:spPr>
      </p:pic>
      <p:pic>
        <p:nvPicPr>
          <p:cNvPr id="399" name="Google Shape;399;p57"/>
          <p:cNvPicPr preferRelativeResize="0"/>
          <p:nvPr/>
        </p:nvPicPr>
        <p:blipFill rotWithShape="1">
          <a:blip r:embed="rId53">
            <a:alphaModFix/>
          </a:blip>
          <a:srcRect b="0" l="0" r="0" t="0"/>
          <a:stretch/>
        </p:blipFill>
        <p:spPr>
          <a:xfrm>
            <a:off x="1542263" y="2140985"/>
            <a:ext cx="230421" cy="274311"/>
          </a:xfrm>
          <a:prstGeom prst="rect">
            <a:avLst/>
          </a:prstGeom>
          <a:noFill/>
          <a:ln>
            <a:noFill/>
          </a:ln>
        </p:spPr>
      </p:pic>
      <p:pic>
        <p:nvPicPr>
          <p:cNvPr id="400" name="Google Shape;400;p57"/>
          <p:cNvPicPr preferRelativeResize="0"/>
          <p:nvPr/>
        </p:nvPicPr>
        <p:blipFill rotWithShape="1">
          <a:blip r:embed="rId54">
            <a:alphaModFix/>
          </a:blip>
          <a:srcRect b="0" l="0" r="0" t="0"/>
          <a:stretch/>
        </p:blipFill>
        <p:spPr>
          <a:xfrm>
            <a:off x="2008396" y="2127269"/>
            <a:ext cx="263339" cy="301743"/>
          </a:xfrm>
          <a:prstGeom prst="rect">
            <a:avLst/>
          </a:prstGeom>
          <a:noFill/>
          <a:ln>
            <a:noFill/>
          </a:ln>
        </p:spPr>
      </p:pic>
      <p:pic>
        <p:nvPicPr>
          <p:cNvPr id="401" name="Google Shape;401;p57"/>
          <p:cNvPicPr preferRelativeResize="0"/>
          <p:nvPr/>
        </p:nvPicPr>
        <p:blipFill rotWithShape="1">
          <a:blip r:embed="rId55">
            <a:alphaModFix/>
          </a:blip>
          <a:srcRect b="0" l="0" r="0" t="0"/>
          <a:stretch/>
        </p:blipFill>
        <p:spPr>
          <a:xfrm>
            <a:off x="2505065" y="2097095"/>
            <a:ext cx="342340" cy="362091"/>
          </a:xfrm>
          <a:prstGeom prst="rect">
            <a:avLst/>
          </a:prstGeom>
          <a:noFill/>
          <a:ln>
            <a:noFill/>
          </a:ln>
        </p:spPr>
      </p:pic>
      <p:pic>
        <p:nvPicPr>
          <p:cNvPr id="402" name="Google Shape;402;p57"/>
          <p:cNvPicPr preferRelativeResize="0"/>
          <p:nvPr/>
        </p:nvPicPr>
        <p:blipFill rotWithShape="1">
          <a:blip r:embed="rId56">
            <a:alphaModFix/>
          </a:blip>
          <a:srcRect b="0" l="0" r="0" t="0"/>
          <a:stretch/>
        </p:blipFill>
        <p:spPr>
          <a:xfrm>
            <a:off x="3000894" y="2126720"/>
            <a:ext cx="401592" cy="302840"/>
          </a:xfrm>
          <a:prstGeom prst="rect">
            <a:avLst/>
          </a:prstGeom>
          <a:noFill/>
          <a:ln>
            <a:noFill/>
          </a:ln>
        </p:spPr>
      </p:pic>
      <p:pic>
        <p:nvPicPr>
          <p:cNvPr id="403" name="Google Shape;403;p57"/>
          <p:cNvPicPr preferRelativeResize="0"/>
          <p:nvPr/>
        </p:nvPicPr>
        <p:blipFill rotWithShape="1">
          <a:blip r:embed="rId57">
            <a:alphaModFix/>
          </a:blip>
          <a:srcRect b="0" l="0" r="0" t="0"/>
          <a:stretch/>
        </p:blipFill>
        <p:spPr>
          <a:xfrm>
            <a:off x="3643508" y="2154700"/>
            <a:ext cx="202992" cy="246882"/>
          </a:xfrm>
          <a:prstGeom prst="rect">
            <a:avLst/>
          </a:prstGeom>
          <a:noFill/>
          <a:ln>
            <a:noFill/>
          </a:ln>
        </p:spPr>
      </p:pic>
      <p:pic>
        <p:nvPicPr>
          <p:cNvPr id="404" name="Google Shape;404;p57"/>
          <p:cNvPicPr preferRelativeResize="0"/>
          <p:nvPr/>
        </p:nvPicPr>
        <p:blipFill rotWithShape="1">
          <a:blip r:embed="rId58">
            <a:alphaModFix/>
          </a:blip>
          <a:srcRect b="0" l="0" r="0" t="0"/>
          <a:stretch/>
        </p:blipFill>
        <p:spPr>
          <a:xfrm>
            <a:off x="4018232" y="2198591"/>
            <a:ext cx="340146" cy="159100"/>
          </a:xfrm>
          <a:prstGeom prst="rect">
            <a:avLst/>
          </a:prstGeom>
          <a:noFill/>
          <a:ln>
            <a:noFill/>
          </a:ln>
        </p:spPr>
      </p:pic>
      <p:pic>
        <p:nvPicPr>
          <p:cNvPr id="405" name="Google Shape;405;p57"/>
          <p:cNvPicPr preferRelativeResize="0"/>
          <p:nvPr/>
        </p:nvPicPr>
        <p:blipFill rotWithShape="1">
          <a:blip r:embed="rId59">
            <a:alphaModFix/>
          </a:blip>
          <a:srcRect b="0" l="0" r="0" t="0"/>
          <a:stretch/>
        </p:blipFill>
        <p:spPr>
          <a:xfrm>
            <a:off x="4562888" y="2171159"/>
            <a:ext cx="301743" cy="213963"/>
          </a:xfrm>
          <a:prstGeom prst="rect">
            <a:avLst/>
          </a:prstGeom>
          <a:noFill/>
          <a:ln>
            <a:noFill/>
          </a:ln>
        </p:spPr>
      </p:pic>
      <p:pic>
        <p:nvPicPr>
          <p:cNvPr id="406" name="Google Shape;406;p57"/>
          <p:cNvPicPr preferRelativeResize="0"/>
          <p:nvPr/>
        </p:nvPicPr>
        <p:blipFill rotWithShape="1">
          <a:blip r:embed="rId60">
            <a:alphaModFix/>
          </a:blip>
          <a:srcRect b="0" l="0" r="0" t="0"/>
          <a:stretch/>
        </p:blipFill>
        <p:spPr>
          <a:xfrm>
            <a:off x="5042165" y="2138242"/>
            <a:ext cx="279798" cy="279798"/>
          </a:xfrm>
          <a:prstGeom prst="rect">
            <a:avLst/>
          </a:prstGeom>
          <a:noFill/>
          <a:ln>
            <a:noFill/>
          </a:ln>
        </p:spPr>
      </p:pic>
      <p:pic>
        <p:nvPicPr>
          <p:cNvPr id="407" name="Google Shape;407;p57"/>
          <p:cNvPicPr preferRelativeResize="0"/>
          <p:nvPr/>
        </p:nvPicPr>
        <p:blipFill rotWithShape="1">
          <a:blip r:embed="rId61">
            <a:alphaModFix/>
          </a:blip>
          <a:srcRect b="0" l="0" r="0" t="0"/>
          <a:stretch/>
        </p:blipFill>
        <p:spPr>
          <a:xfrm>
            <a:off x="5589051" y="2138242"/>
            <a:ext cx="279798" cy="279798"/>
          </a:xfrm>
          <a:prstGeom prst="rect">
            <a:avLst/>
          </a:prstGeom>
          <a:noFill/>
          <a:ln>
            <a:noFill/>
          </a:ln>
        </p:spPr>
      </p:pic>
      <p:pic>
        <p:nvPicPr>
          <p:cNvPr id="408" name="Google Shape;408;p57"/>
          <p:cNvPicPr preferRelativeResize="0"/>
          <p:nvPr/>
        </p:nvPicPr>
        <p:blipFill rotWithShape="1">
          <a:blip r:embed="rId62">
            <a:alphaModFix/>
          </a:blip>
          <a:srcRect b="0" l="0" r="0" t="0"/>
          <a:stretch/>
        </p:blipFill>
        <p:spPr>
          <a:xfrm>
            <a:off x="6046894" y="2130012"/>
            <a:ext cx="257853" cy="296256"/>
          </a:xfrm>
          <a:prstGeom prst="rect">
            <a:avLst/>
          </a:prstGeom>
          <a:noFill/>
          <a:ln>
            <a:noFill/>
          </a:ln>
        </p:spPr>
      </p:pic>
      <p:pic>
        <p:nvPicPr>
          <p:cNvPr id="409" name="Google Shape;409;p57"/>
          <p:cNvPicPr preferRelativeResize="0"/>
          <p:nvPr/>
        </p:nvPicPr>
        <p:blipFill rotWithShape="1">
          <a:blip r:embed="rId63">
            <a:alphaModFix/>
          </a:blip>
          <a:srcRect b="0" l="0" r="0" t="0"/>
          <a:stretch/>
        </p:blipFill>
        <p:spPr>
          <a:xfrm>
            <a:off x="538103" y="2673747"/>
            <a:ext cx="279798" cy="290771"/>
          </a:xfrm>
          <a:prstGeom prst="rect">
            <a:avLst/>
          </a:prstGeom>
          <a:noFill/>
          <a:ln>
            <a:noFill/>
          </a:ln>
        </p:spPr>
      </p:pic>
      <p:pic>
        <p:nvPicPr>
          <p:cNvPr id="410" name="Google Shape;410;p57"/>
          <p:cNvPicPr preferRelativeResize="0"/>
          <p:nvPr/>
        </p:nvPicPr>
        <p:blipFill rotWithShape="1">
          <a:blip r:embed="rId64">
            <a:alphaModFix/>
          </a:blip>
          <a:srcRect b="0" l="0" r="0" t="0"/>
          <a:stretch/>
        </p:blipFill>
        <p:spPr>
          <a:xfrm>
            <a:off x="1041239" y="2676489"/>
            <a:ext cx="202992" cy="285285"/>
          </a:xfrm>
          <a:prstGeom prst="rect">
            <a:avLst/>
          </a:prstGeom>
          <a:noFill/>
          <a:ln>
            <a:noFill/>
          </a:ln>
        </p:spPr>
      </p:pic>
      <p:pic>
        <p:nvPicPr>
          <p:cNvPr id="411" name="Google Shape;411;p57"/>
          <p:cNvPicPr preferRelativeResize="0"/>
          <p:nvPr/>
        </p:nvPicPr>
        <p:blipFill rotWithShape="1">
          <a:blip r:embed="rId65">
            <a:alphaModFix/>
          </a:blip>
          <a:srcRect b="0" l="0" r="0" t="0"/>
          <a:stretch/>
        </p:blipFill>
        <p:spPr>
          <a:xfrm>
            <a:off x="1506602" y="2668261"/>
            <a:ext cx="301743" cy="301743"/>
          </a:xfrm>
          <a:prstGeom prst="rect">
            <a:avLst/>
          </a:prstGeom>
          <a:noFill/>
          <a:ln>
            <a:noFill/>
          </a:ln>
        </p:spPr>
      </p:pic>
      <p:pic>
        <p:nvPicPr>
          <p:cNvPr id="412" name="Google Shape;412;p57"/>
          <p:cNvPicPr preferRelativeResize="0"/>
          <p:nvPr/>
        </p:nvPicPr>
        <p:blipFill rotWithShape="1">
          <a:blip r:embed="rId66">
            <a:alphaModFix/>
          </a:blip>
          <a:srcRect b="0" l="0" r="0" t="0"/>
          <a:stretch/>
        </p:blipFill>
        <p:spPr>
          <a:xfrm>
            <a:off x="1991936" y="2717636"/>
            <a:ext cx="296258" cy="202992"/>
          </a:xfrm>
          <a:prstGeom prst="rect">
            <a:avLst/>
          </a:prstGeom>
          <a:noFill/>
          <a:ln>
            <a:noFill/>
          </a:ln>
        </p:spPr>
      </p:pic>
      <p:pic>
        <p:nvPicPr>
          <p:cNvPr id="413" name="Google Shape;413;p57"/>
          <p:cNvPicPr preferRelativeResize="0"/>
          <p:nvPr/>
        </p:nvPicPr>
        <p:blipFill rotWithShape="1">
          <a:blip r:embed="rId67">
            <a:alphaModFix/>
          </a:blip>
          <a:srcRect b="0" l="0" r="0" t="0"/>
          <a:stretch/>
        </p:blipFill>
        <p:spPr>
          <a:xfrm>
            <a:off x="2550052" y="2692949"/>
            <a:ext cx="252366" cy="252366"/>
          </a:xfrm>
          <a:prstGeom prst="rect">
            <a:avLst/>
          </a:prstGeom>
          <a:noFill/>
          <a:ln>
            <a:noFill/>
          </a:ln>
        </p:spPr>
      </p:pic>
      <p:pic>
        <p:nvPicPr>
          <p:cNvPr id="414" name="Google Shape;414;p57"/>
          <p:cNvPicPr preferRelativeResize="0"/>
          <p:nvPr/>
        </p:nvPicPr>
        <p:blipFill rotWithShape="1">
          <a:blip r:embed="rId68">
            <a:alphaModFix/>
          </a:blip>
          <a:srcRect b="0" l="0" r="0" t="0"/>
          <a:stretch/>
        </p:blipFill>
        <p:spPr>
          <a:xfrm>
            <a:off x="3056305" y="2673747"/>
            <a:ext cx="290771" cy="290771"/>
          </a:xfrm>
          <a:prstGeom prst="rect">
            <a:avLst/>
          </a:prstGeom>
          <a:noFill/>
          <a:ln>
            <a:noFill/>
          </a:ln>
        </p:spPr>
      </p:pic>
      <p:pic>
        <p:nvPicPr>
          <p:cNvPr id="415" name="Google Shape;415;p57"/>
          <p:cNvPicPr preferRelativeResize="0"/>
          <p:nvPr/>
        </p:nvPicPr>
        <p:blipFill rotWithShape="1">
          <a:blip r:embed="rId69">
            <a:alphaModFix/>
          </a:blip>
          <a:srcRect b="0" l="0" r="0" t="0"/>
          <a:stretch/>
        </p:blipFill>
        <p:spPr>
          <a:xfrm>
            <a:off x="3599619" y="2692949"/>
            <a:ext cx="290771" cy="252366"/>
          </a:xfrm>
          <a:prstGeom prst="rect">
            <a:avLst/>
          </a:prstGeom>
          <a:noFill/>
          <a:ln>
            <a:noFill/>
          </a:ln>
        </p:spPr>
      </p:pic>
      <p:pic>
        <p:nvPicPr>
          <p:cNvPr id="416" name="Google Shape;416;p57"/>
          <p:cNvPicPr preferRelativeResize="0"/>
          <p:nvPr/>
        </p:nvPicPr>
        <p:blipFill rotWithShape="1">
          <a:blip r:embed="rId70">
            <a:alphaModFix/>
          </a:blip>
          <a:srcRect b="0" l="0" r="0" t="0"/>
          <a:stretch/>
        </p:blipFill>
        <p:spPr>
          <a:xfrm>
            <a:off x="4122470" y="2673748"/>
            <a:ext cx="131669" cy="290769"/>
          </a:xfrm>
          <a:prstGeom prst="rect">
            <a:avLst/>
          </a:prstGeom>
          <a:noFill/>
          <a:ln>
            <a:noFill/>
          </a:ln>
        </p:spPr>
      </p:pic>
      <p:pic>
        <p:nvPicPr>
          <p:cNvPr id="417" name="Google Shape;417;p57"/>
          <p:cNvPicPr preferRelativeResize="0"/>
          <p:nvPr/>
        </p:nvPicPr>
        <p:blipFill rotWithShape="1">
          <a:blip r:embed="rId71">
            <a:alphaModFix/>
          </a:blip>
          <a:srcRect b="0" l="0" r="0" t="0"/>
          <a:stretch/>
        </p:blipFill>
        <p:spPr>
          <a:xfrm>
            <a:off x="4568375" y="2673747"/>
            <a:ext cx="290771" cy="290771"/>
          </a:xfrm>
          <a:prstGeom prst="rect">
            <a:avLst/>
          </a:prstGeom>
          <a:noFill/>
          <a:ln>
            <a:noFill/>
          </a:ln>
        </p:spPr>
      </p:pic>
      <p:pic>
        <p:nvPicPr>
          <p:cNvPr id="418" name="Google Shape;418;p57"/>
          <p:cNvPicPr preferRelativeResize="0"/>
          <p:nvPr/>
        </p:nvPicPr>
        <p:blipFill rotWithShape="1">
          <a:blip r:embed="rId72">
            <a:alphaModFix/>
          </a:blip>
          <a:srcRect b="0" l="0" r="0" t="0"/>
          <a:stretch/>
        </p:blipFill>
        <p:spPr>
          <a:xfrm>
            <a:off x="5036679" y="2673747"/>
            <a:ext cx="290771" cy="290771"/>
          </a:xfrm>
          <a:prstGeom prst="rect">
            <a:avLst/>
          </a:prstGeom>
          <a:noFill/>
          <a:ln>
            <a:noFill/>
          </a:ln>
        </p:spPr>
      </p:pic>
      <p:pic>
        <p:nvPicPr>
          <p:cNvPr id="419" name="Google Shape;419;p57"/>
          <p:cNvPicPr preferRelativeResize="0"/>
          <p:nvPr/>
        </p:nvPicPr>
        <p:blipFill rotWithShape="1">
          <a:blip r:embed="rId73">
            <a:alphaModFix/>
          </a:blip>
          <a:srcRect b="0" l="0" r="0" t="0"/>
          <a:stretch/>
        </p:blipFill>
        <p:spPr>
          <a:xfrm>
            <a:off x="5605509" y="2690205"/>
            <a:ext cx="246882" cy="257855"/>
          </a:xfrm>
          <a:prstGeom prst="rect">
            <a:avLst/>
          </a:prstGeom>
          <a:noFill/>
          <a:ln>
            <a:noFill/>
          </a:ln>
        </p:spPr>
      </p:pic>
      <p:pic>
        <p:nvPicPr>
          <p:cNvPr id="420" name="Google Shape;420;p57"/>
          <p:cNvPicPr preferRelativeResize="0"/>
          <p:nvPr/>
        </p:nvPicPr>
        <p:blipFill rotWithShape="1">
          <a:blip r:embed="rId74">
            <a:alphaModFix/>
          </a:blip>
          <a:srcRect b="0" l="0" r="0" t="0"/>
          <a:stretch/>
        </p:blipFill>
        <p:spPr>
          <a:xfrm>
            <a:off x="6071582" y="2671004"/>
            <a:ext cx="208476" cy="296256"/>
          </a:xfrm>
          <a:prstGeom prst="rect">
            <a:avLst/>
          </a:prstGeom>
          <a:noFill/>
          <a:ln>
            <a:noFill/>
          </a:ln>
        </p:spPr>
      </p:pic>
      <p:pic>
        <p:nvPicPr>
          <p:cNvPr id="421" name="Google Shape;421;p57"/>
          <p:cNvPicPr preferRelativeResize="0"/>
          <p:nvPr/>
        </p:nvPicPr>
        <p:blipFill rotWithShape="1">
          <a:blip r:embed="rId75">
            <a:alphaModFix/>
          </a:blip>
          <a:srcRect b="0" l="0" r="0" t="0"/>
          <a:stretch/>
        </p:blipFill>
        <p:spPr>
          <a:xfrm>
            <a:off x="549625" y="3175358"/>
            <a:ext cx="256755" cy="322590"/>
          </a:xfrm>
          <a:prstGeom prst="rect">
            <a:avLst/>
          </a:prstGeom>
          <a:noFill/>
          <a:ln>
            <a:noFill/>
          </a:ln>
        </p:spPr>
      </p:pic>
      <p:pic>
        <p:nvPicPr>
          <p:cNvPr id="422" name="Google Shape;422;p57"/>
          <p:cNvPicPr preferRelativeResize="0"/>
          <p:nvPr/>
        </p:nvPicPr>
        <p:blipFill rotWithShape="1">
          <a:blip r:embed="rId76">
            <a:alphaModFix/>
          </a:blip>
          <a:srcRect b="0" l="0" r="0" t="0"/>
          <a:stretch/>
        </p:blipFill>
        <p:spPr>
          <a:xfrm>
            <a:off x="991314" y="3162191"/>
            <a:ext cx="302840" cy="348924"/>
          </a:xfrm>
          <a:prstGeom prst="rect">
            <a:avLst/>
          </a:prstGeom>
          <a:noFill/>
          <a:ln>
            <a:noFill/>
          </a:ln>
        </p:spPr>
      </p:pic>
      <p:pic>
        <p:nvPicPr>
          <p:cNvPr id="423" name="Google Shape;423;p57"/>
          <p:cNvPicPr preferRelativeResize="0"/>
          <p:nvPr/>
        </p:nvPicPr>
        <p:blipFill rotWithShape="1">
          <a:blip r:embed="rId77">
            <a:alphaModFix/>
          </a:blip>
          <a:srcRect b="0" l="0" r="0" t="0"/>
          <a:stretch/>
        </p:blipFill>
        <p:spPr>
          <a:xfrm>
            <a:off x="1509345" y="3165482"/>
            <a:ext cx="296258" cy="342340"/>
          </a:xfrm>
          <a:prstGeom prst="rect">
            <a:avLst/>
          </a:prstGeom>
          <a:noFill/>
          <a:ln>
            <a:noFill/>
          </a:ln>
        </p:spPr>
      </p:pic>
      <p:pic>
        <p:nvPicPr>
          <p:cNvPr id="424" name="Google Shape;424;p57"/>
          <p:cNvPicPr preferRelativeResize="0"/>
          <p:nvPr/>
        </p:nvPicPr>
        <p:blipFill rotWithShape="1">
          <a:blip r:embed="rId78">
            <a:alphaModFix/>
          </a:blip>
          <a:srcRect b="0" l="0" r="0" t="0"/>
          <a:stretch/>
        </p:blipFill>
        <p:spPr>
          <a:xfrm>
            <a:off x="1968895" y="3165482"/>
            <a:ext cx="342340" cy="342340"/>
          </a:xfrm>
          <a:prstGeom prst="rect">
            <a:avLst/>
          </a:prstGeom>
          <a:noFill/>
          <a:ln>
            <a:noFill/>
          </a:ln>
        </p:spPr>
      </p:pic>
      <p:pic>
        <p:nvPicPr>
          <p:cNvPr id="425" name="Google Shape;425;p57"/>
          <p:cNvPicPr preferRelativeResize="0"/>
          <p:nvPr/>
        </p:nvPicPr>
        <p:blipFill rotWithShape="1">
          <a:blip r:embed="rId79">
            <a:alphaModFix/>
          </a:blip>
          <a:srcRect b="0" l="0" r="0" t="0"/>
          <a:stretch/>
        </p:blipFill>
        <p:spPr>
          <a:xfrm>
            <a:off x="2508357" y="3178649"/>
            <a:ext cx="335757" cy="316007"/>
          </a:xfrm>
          <a:prstGeom prst="rect">
            <a:avLst/>
          </a:prstGeom>
          <a:noFill/>
          <a:ln>
            <a:noFill/>
          </a:ln>
        </p:spPr>
      </p:pic>
      <p:pic>
        <p:nvPicPr>
          <p:cNvPr id="426" name="Google Shape;426;p57"/>
          <p:cNvPicPr preferRelativeResize="0"/>
          <p:nvPr/>
        </p:nvPicPr>
        <p:blipFill rotWithShape="1">
          <a:blip r:embed="rId80">
            <a:alphaModFix/>
          </a:blip>
          <a:srcRect b="0" l="0" r="0" t="0"/>
          <a:stretch/>
        </p:blipFill>
        <p:spPr>
          <a:xfrm>
            <a:off x="3034360" y="3174808"/>
            <a:ext cx="334661" cy="323688"/>
          </a:xfrm>
          <a:prstGeom prst="rect">
            <a:avLst/>
          </a:prstGeom>
          <a:noFill/>
          <a:ln>
            <a:noFill/>
          </a:ln>
        </p:spPr>
      </p:pic>
      <p:pic>
        <p:nvPicPr>
          <p:cNvPr id="427" name="Google Shape;427;p57"/>
          <p:cNvPicPr preferRelativeResize="0"/>
          <p:nvPr/>
        </p:nvPicPr>
        <p:blipFill rotWithShape="1">
          <a:blip r:embed="rId81">
            <a:alphaModFix/>
          </a:blip>
          <a:srcRect b="0" l="0" r="0" t="0"/>
          <a:stretch/>
        </p:blipFill>
        <p:spPr>
          <a:xfrm>
            <a:off x="3618820" y="3174808"/>
            <a:ext cx="252368" cy="323688"/>
          </a:xfrm>
          <a:prstGeom prst="rect">
            <a:avLst/>
          </a:prstGeom>
          <a:noFill/>
          <a:ln>
            <a:noFill/>
          </a:ln>
        </p:spPr>
      </p:pic>
      <p:pic>
        <p:nvPicPr>
          <p:cNvPr id="428" name="Google Shape;428;p57"/>
          <p:cNvPicPr preferRelativeResize="0"/>
          <p:nvPr/>
        </p:nvPicPr>
        <p:blipFill rotWithShape="1">
          <a:blip r:embed="rId82">
            <a:alphaModFix/>
          </a:blip>
          <a:srcRect b="0" l="0" r="0" t="0"/>
          <a:stretch/>
        </p:blipFill>
        <p:spPr>
          <a:xfrm>
            <a:off x="4020975" y="3185781"/>
            <a:ext cx="334661" cy="301743"/>
          </a:xfrm>
          <a:prstGeom prst="rect">
            <a:avLst/>
          </a:prstGeom>
          <a:noFill/>
          <a:ln>
            <a:noFill/>
          </a:ln>
        </p:spPr>
      </p:pic>
      <p:pic>
        <p:nvPicPr>
          <p:cNvPr id="429" name="Google Shape;429;p57"/>
          <p:cNvPicPr preferRelativeResize="0"/>
          <p:nvPr/>
        </p:nvPicPr>
        <p:blipFill rotWithShape="1">
          <a:blip r:embed="rId83">
            <a:alphaModFix/>
          </a:blip>
          <a:srcRect b="0" l="0" r="0" t="0"/>
          <a:stretch/>
        </p:blipFill>
        <p:spPr>
          <a:xfrm>
            <a:off x="4562888" y="3174808"/>
            <a:ext cx="301743" cy="323688"/>
          </a:xfrm>
          <a:prstGeom prst="rect">
            <a:avLst/>
          </a:prstGeom>
          <a:noFill/>
          <a:ln>
            <a:noFill/>
          </a:ln>
        </p:spPr>
      </p:pic>
      <p:pic>
        <p:nvPicPr>
          <p:cNvPr id="430" name="Google Shape;430;p57"/>
          <p:cNvPicPr preferRelativeResize="0"/>
          <p:nvPr/>
        </p:nvPicPr>
        <p:blipFill rotWithShape="1">
          <a:blip r:embed="rId84">
            <a:alphaModFix/>
          </a:blip>
          <a:srcRect b="0" l="0" r="0" t="0"/>
          <a:stretch/>
        </p:blipFill>
        <p:spPr>
          <a:xfrm>
            <a:off x="5028449" y="3191267"/>
            <a:ext cx="307228" cy="290771"/>
          </a:xfrm>
          <a:prstGeom prst="rect">
            <a:avLst/>
          </a:prstGeom>
          <a:noFill/>
          <a:ln>
            <a:noFill/>
          </a:ln>
        </p:spPr>
      </p:pic>
      <p:pic>
        <p:nvPicPr>
          <p:cNvPr id="431" name="Google Shape;431;p57"/>
          <p:cNvPicPr preferRelativeResize="0"/>
          <p:nvPr/>
        </p:nvPicPr>
        <p:blipFill rotWithShape="1">
          <a:blip r:embed="rId85">
            <a:alphaModFix/>
          </a:blip>
          <a:srcRect b="0" l="0" r="0" t="0"/>
          <a:stretch/>
        </p:blipFill>
        <p:spPr>
          <a:xfrm>
            <a:off x="5570864" y="3185780"/>
            <a:ext cx="290772" cy="301744"/>
          </a:xfrm>
          <a:prstGeom prst="rect">
            <a:avLst/>
          </a:prstGeom>
          <a:noFill/>
          <a:ln>
            <a:noFill/>
          </a:ln>
        </p:spPr>
      </p:pic>
      <p:pic>
        <p:nvPicPr>
          <p:cNvPr id="432" name="Google Shape;432;p57"/>
          <p:cNvPicPr preferRelativeResize="0"/>
          <p:nvPr/>
        </p:nvPicPr>
        <p:blipFill rotWithShape="1">
          <a:blip r:embed="rId86">
            <a:alphaModFix/>
          </a:blip>
          <a:srcRect b="0" l="0" r="0" t="0"/>
          <a:stretch/>
        </p:blipFill>
        <p:spPr>
          <a:xfrm>
            <a:off x="6003004" y="3246130"/>
            <a:ext cx="345633" cy="181046"/>
          </a:xfrm>
          <a:prstGeom prst="rect">
            <a:avLst/>
          </a:prstGeom>
          <a:noFill/>
          <a:ln>
            <a:noFill/>
          </a:ln>
        </p:spPr>
      </p:pic>
      <p:pic>
        <p:nvPicPr>
          <p:cNvPr id="433" name="Google Shape;433;p57"/>
          <p:cNvPicPr preferRelativeResize="0"/>
          <p:nvPr/>
        </p:nvPicPr>
        <p:blipFill rotWithShape="1">
          <a:blip r:embed="rId87">
            <a:alphaModFix/>
          </a:blip>
          <a:srcRect b="0" l="0" r="0" t="0"/>
          <a:stretch/>
        </p:blipFill>
        <p:spPr>
          <a:xfrm>
            <a:off x="581993" y="3737810"/>
            <a:ext cx="192018" cy="263339"/>
          </a:xfrm>
          <a:prstGeom prst="rect">
            <a:avLst/>
          </a:prstGeom>
          <a:noFill/>
          <a:ln>
            <a:noFill/>
          </a:ln>
        </p:spPr>
      </p:pic>
      <p:pic>
        <p:nvPicPr>
          <p:cNvPr id="434" name="Google Shape;434;p57"/>
          <p:cNvPicPr preferRelativeResize="0"/>
          <p:nvPr/>
        </p:nvPicPr>
        <p:blipFill rotWithShape="1">
          <a:blip r:embed="rId88">
            <a:alphaModFix/>
          </a:blip>
          <a:srcRect b="0" l="0" r="0" t="0"/>
          <a:stretch/>
        </p:blipFill>
        <p:spPr>
          <a:xfrm>
            <a:off x="997349" y="3724094"/>
            <a:ext cx="290771" cy="290771"/>
          </a:xfrm>
          <a:prstGeom prst="rect">
            <a:avLst/>
          </a:prstGeom>
          <a:noFill/>
          <a:ln>
            <a:noFill/>
          </a:ln>
        </p:spPr>
      </p:pic>
      <p:pic>
        <p:nvPicPr>
          <p:cNvPr id="435" name="Google Shape;435;p57"/>
          <p:cNvPicPr preferRelativeResize="0"/>
          <p:nvPr/>
        </p:nvPicPr>
        <p:blipFill rotWithShape="1">
          <a:blip r:embed="rId89">
            <a:alphaModFix/>
          </a:blip>
          <a:srcRect b="0" l="0" r="0" t="0"/>
          <a:stretch/>
        </p:blipFill>
        <p:spPr>
          <a:xfrm>
            <a:off x="1520318" y="3732323"/>
            <a:ext cx="274311" cy="274311"/>
          </a:xfrm>
          <a:prstGeom prst="rect">
            <a:avLst/>
          </a:prstGeom>
          <a:noFill/>
          <a:ln>
            <a:noFill/>
          </a:ln>
        </p:spPr>
      </p:pic>
      <p:pic>
        <p:nvPicPr>
          <p:cNvPr id="436" name="Google Shape;436;p57"/>
          <p:cNvPicPr preferRelativeResize="0"/>
          <p:nvPr/>
        </p:nvPicPr>
        <p:blipFill rotWithShape="1">
          <a:blip r:embed="rId90">
            <a:alphaModFix/>
          </a:blip>
          <a:srcRect b="0" l="0" r="0" t="0"/>
          <a:stretch/>
        </p:blipFill>
        <p:spPr>
          <a:xfrm>
            <a:off x="2027597" y="3735066"/>
            <a:ext cx="224937" cy="268827"/>
          </a:xfrm>
          <a:prstGeom prst="rect">
            <a:avLst/>
          </a:prstGeom>
          <a:noFill/>
          <a:ln>
            <a:noFill/>
          </a:ln>
        </p:spPr>
      </p:pic>
      <p:pic>
        <p:nvPicPr>
          <p:cNvPr id="437" name="Google Shape;437;p57"/>
          <p:cNvPicPr preferRelativeResize="0"/>
          <p:nvPr/>
        </p:nvPicPr>
        <p:blipFill rotWithShape="1">
          <a:blip r:embed="rId91">
            <a:alphaModFix/>
          </a:blip>
          <a:srcRect b="0" l="0" r="0" t="0"/>
          <a:stretch/>
        </p:blipFill>
        <p:spPr>
          <a:xfrm>
            <a:off x="2604914" y="3724094"/>
            <a:ext cx="142642" cy="290771"/>
          </a:xfrm>
          <a:prstGeom prst="rect">
            <a:avLst/>
          </a:prstGeom>
          <a:noFill/>
          <a:ln>
            <a:noFill/>
          </a:ln>
        </p:spPr>
      </p:pic>
      <p:pic>
        <p:nvPicPr>
          <p:cNvPr id="438" name="Google Shape;438;p57"/>
          <p:cNvPicPr preferRelativeResize="0"/>
          <p:nvPr/>
        </p:nvPicPr>
        <p:blipFill rotWithShape="1">
          <a:blip r:embed="rId92">
            <a:alphaModFix/>
          </a:blip>
          <a:srcRect b="0" l="0" r="0" t="0"/>
          <a:stretch/>
        </p:blipFill>
        <p:spPr>
          <a:xfrm>
            <a:off x="3064534" y="3737810"/>
            <a:ext cx="274311" cy="263339"/>
          </a:xfrm>
          <a:prstGeom prst="rect">
            <a:avLst/>
          </a:prstGeom>
          <a:noFill/>
          <a:ln>
            <a:noFill/>
          </a:ln>
        </p:spPr>
      </p:pic>
      <p:pic>
        <p:nvPicPr>
          <p:cNvPr id="439" name="Google Shape;439;p57"/>
          <p:cNvPicPr preferRelativeResize="0"/>
          <p:nvPr/>
        </p:nvPicPr>
        <p:blipFill rotWithShape="1">
          <a:blip r:embed="rId93">
            <a:alphaModFix/>
          </a:blip>
          <a:srcRect b="0" l="0" r="0" t="0"/>
          <a:stretch/>
        </p:blipFill>
        <p:spPr>
          <a:xfrm>
            <a:off x="3605105" y="3751525"/>
            <a:ext cx="279798" cy="235908"/>
          </a:xfrm>
          <a:prstGeom prst="rect">
            <a:avLst/>
          </a:prstGeom>
          <a:noFill/>
          <a:ln>
            <a:noFill/>
          </a:ln>
        </p:spPr>
      </p:pic>
      <p:pic>
        <p:nvPicPr>
          <p:cNvPr id="440" name="Google Shape;440;p57"/>
          <p:cNvPicPr preferRelativeResize="0"/>
          <p:nvPr/>
        </p:nvPicPr>
        <p:blipFill rotWithShape="1">
          <a:blip r:embed="rId94">
            <a:alphaModFix/>
          </a:blip>
          <a:srcRect b="0" l="0" r="0" t="0"/>
          <a:stretch/>
        </p:blipFill>
        <p:spPr>
          <a:xfrm>
            <a:off x="4067608" y="3735067"/>
            <a:ext cx="241394" cy="268825"/>
          </a:xfrm>
          <a:prstGeom prst="rect">
            <a:avLst/>
          </a:prstGeom>
          <a:noFill/>
          <a:ln>
            <a:noFill/>
          </a:ln>
        </p:spPr>
      </p:pic>
      <p:pic>
        <p:nvPicPr>
          <p:cNvPr id="441" name="Google Shape;441;p57"/>
          <p:cNvPicPr preferRelativeResize="0"/>
          <p:nvPr/>
        </p:nvPicPr>
        <p:blipFill rotWithShape="1">
          <a:blip r:embed="rId95">
            <a:alphaModFix/>
          </a:blip>
          <a:srcRect b="0" l="0" r="0" t="0"/>
          <a:stretch/>
        </p:blipFill>
        <p:spPr>
          <a:xfrm>
            <a:off x="4612264" y="3737809"/>
            <a:ext cx="202992" cy="263340"/>
          </a:xfrm>
          <a:prstGeom prst="rect">
            <a:avLst/>
          </a:prstGeom>
          <a:noFill/>
          <a:ln>
            <a:noFill/>
          </a:ln>
        </p:spPr>
      </p:pic>
      <p:pic>
        <p:nvPicPr>
          <p:cNvPr id="442" name="Google Shape;442;p57"/>
          <p:cNvPicPr preferRelativeResize="0"/>
          <p:nvPr/>
        </p:nvPicPr>
        <p:blipFill rotWithShape="1">
          <a:blip r:embed="rId96">
            <a:alphaModFix/>
          </a:blip>
          <a:srcRect b="0" l="0" r="0" t="0"/>
          <a:stretch/>
        </p:blipFill>
        <p:spPr>
          <a:xfrm>
            <a:off x="5053138" y="3759755"/>
            <a:ext cx="257853" cy="219448"/>
          </a:xfrm>
          <a:prstGeom prst="rect">
            <a:avLst/>
          </a:prstGeom>
          <a:noFill/>
          <a:ln>
            <a:noFill/>
          </a:ln>
        </p:spPr>
      </p:pic>
      <p:pic>
        <p:nvPicPr>
          <p:cNvPr id="443" name="Google Shape;443;p57"/>
          <p:cNvPicPr preferRelativeResize="0"/>
          <p:nvPr/>
        </p:nvPicPr>
        <p:blipFill rotWithShape="1">
          <a:blip r:embed="rId97">
            <a:alphaModFix/>
          </a:blip>
          <a:srcRect b="0" l="0" r="0" t="0"/>
          <a:stretch/>
        </p:blipFill>
        <p:spPr>
          <a:xfrm>
            <a:off x="5583565" y="3724094"/>
            <a:ext cx="290771" cy="290771"/>
          </a:xfrm>
          <a:prstGeom prst="rect">
            <a:avLst/>
          </a:prstGeom>
          <a:noFill/>
          <a:ln>
            <a:noFill/>
          </a:ln>
        </p:spPr>
      </p:pic>
      <p:pic>
        <p:nvPicPr>
          <p:cNvPr id="444" name="Google Shape;444;p57"/>
          <p:cNvPicPr preferRelativeResize="0"/>
          <p:nvPr/>
        </p:nvPicPr>
        <p:blipFill rotWithShape="1">
          <a:blip r:embed="rId98">
            <a:alphaModFix/>
          </a:blip>
          <a:srcRect b="0" l="0" r="0" t="0"/>
          <a:stretch/>
        </p:blipFill>
        <p:spPr>
          <a:xfrm>
            <a:off x="6052380" y="3743296"/>
            <a:ext cx="246880" cy="25236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62626"/>
        </a:solidFill>
      </p:bgPr>
    </p:bg>
    <p:spTree>
      <p:nvGrpSpPr>
        <p:cNvPr id="448" name="Shape 448"/>
        <p:cNvGrpSpPr/>
        <p:nvPr/>
      </p:nvGrpSpPr>
      <p:grpSpPr>
        <a:xfrm>
          <a:off x="0" y="0"/>
          <a:ext cx="0" cy="0"/>
          <a:chOff x="0" y="0"/>
          <a:chExt cx="0" cy="0"/>
        </a:xfrm>
      </p:grpSpPr>
      <p:sp>
        <p:nvSpPr>
          <p:cNvPr id="449" name="Google Shape;449;p58"/>
          <p:cNvSpPr txBox="1"/>
          <p:nvPr/>
        </p:nvSpPr>
        <p:spPr>
          <a:xfrm>
            <a:off x="6751996" y="2741342"/>
            <a:ext cx="1671477" cy="392415"/>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lang="ko" sz="2100">
                <a:solidFill>
                  <a:schemeClr val="lt1"/>
                </a:solidFill>
                <a:latin typeface="Limelight"/>
                <a:ea typeface="Limelight"/>
                <a:cs typeface="Limelight"/>
                <a:sym typeface="Limelight"/>
              </a:rPr>
              <a:t>Icon</a:t>
            </a:r>
            <a:endParaRPr sz="1100"/>
          </a:p>
        </p:txBody>
      </p:sp>
      <p:sp>
        <p:nvSpPr>
          <p:cNvPr id="450" name="Google Shape;450;p58"/>
          <p:cNvSpPr txBox="1"/>
          <p:nvPr/>
        </p:nvSpPr>
        <p:spPr>
          <a:xfrm>
            <a:off x="6796468" y="3179325"/>
            <a:ext cx="1967043" cy="120032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ko" sz="1100">
                <a:solidFill>
                  <a:schemeClr val="lt1"/>
                </a:solidFill>
                <a:latin typeface="Montserrat Light"/>
                <a:ea typeface="Montserrat Light"/>
                <a:cs typeface="Montserrat Light"/>
                <a:sym typeface="Montserrat Light"/>
              </a:rPr>
              <a:t>You can resize these icons keeping the quality.</a:t>
            </a:r>
            <a:endParaRPr sz="1100"/>
          </a:p>
          <a:p>
            <a:pPr indent="0" lvl="0" marL="0" marR="0" rtl="0" algn="l">
              <a:spcBef>
                <a:spcPts val="0"/>
              </a:spcBef>
              <a:spcAft>
                <a:spcPts val="0"/>
              </a:spcAft>
              <a:buNone/>
            </a:pPr>
            <a:r>
              <a:t/>
            </a:r>
            <a:endParaRPr sz="1100">
              <a:solidFill>
                <a:schemeClr val="lt1"/>
              </a:solidFill>
              <a:latin typeface="Montserrat Light"/>
              <a:ea typeface="Montserrat Light"/>
              <a:cs typeface="Montserrat Light"/>
              <a:sym typeface="Montserrat Light"/>
            </a:endParaRPr>
          </a:p>
          <a:p>
            <a:pPr indent="0" lvl="0" marL="0" marR="0" rtl="0" algn="l">
              <a:spcBef>
                <a:spcPts val="0"/>
              </a:spcBef>
              <a:spcAft>
                <a:spcPts val="0"/>
              </a:spcAft>
              <a:buNone/>
            </a:pPr>
            <a:r>
              <a:rPr lang="ko" sz="1100">
                <a:solidFill>
                  <a:schemeClr val="lt1"/>
                </a:solidFill>
                <a:latin typeface="Montserrat Light"/>
                <a:ea typeface="Montserrat Light"/>
                <a:cs typeface="Montserrat Light"/>
                <a:sym typeface="Montserrat Light"/>
              </a:rPr>
              <a:t>You can change the stroke and fill color; just select the icon and click on the paint bucket/pen.</a:t>
            </a:r>
            <a:endParaRPr sz="1100"/>
          </a:p>
        </p:txBody>
      </p:sp>
      <p:pic>
        <p:nvPicPr>
          <p:cNvPr id="451" name="Google Shape;451;p58"/>
          <p:cNvPicPr preferRelativeResize="0"/>
          <p:nvPr/>
        </p:nvPicPr>
        <p:blipFill rotWithShape="1">
          <a:blip r:embed="rId3">
            <a:alphaModFix/>
          </a:blip>
          <a:srcRect b="0" l="0" r="0" t="0"/>
          <a:stretch/>
        </p:blipFill>
        <p:spPr>
          <a:xfrm>
            <a:off x="510907" y="590028"/>
            <a:ext cx="334189" cy="253338"/>
          </a:xfrm>
          <a:prstGeom prst="rect">
            <a:avLst/>
          </a:prstGeom>
          <a:noFill/>
          <a:ln>
            <a:noFill/>
          </a:ln>
        </p:spPr>
      </p:pic>
      <p:pic>
        <p:nvPicPr>
          <p:cNvPr id="452" name="Google Shape;452;p58"/>
          <p:cNvPicPr preferRelativeResize="0"/>
          <p:nvPr/>
        </p:nvPicPr>
        <p:blipFill rotWithShape="1">
          <a:blip r:embed="rId4">
            <a:alphaModFix/>
          </a:blip>
          <a:srcRect b="0" l="0" r="0" t="0"/>
          <a:stretch/>
        </p:blipFill>
        <p:spPr>
          <a:xfrm>
            <a:off x="979218" y="592723"/>
            <a:ext cx="291067" cy="247947"/>
          </a:xfrm>
          <a:prstGeom prst="rect">
            <a:avLst/>
          </a:prstGeom>
          <a:noFill/>
          <a:ln>
            <a:noFill/>
          </a:ln>
        </p:spPr>
      </p:pic>
      <p:pic>
        <p:nvPicPr>
          <p:cNvPr id="453" name="Google Shape;453;p58"/>
          <p:cNvPicPr preferRelativeResize="0"/>
          <p:nvPr/>
        </p:nvPicPr>
        <p:blipFill rotWithShape="1">
          <a:blip r:embed="rId5">
            <a:alphaModFix/>
          </a:blip>
          <a:srcRect b="0" l="0" r="0" t="0"/>
          <a:stretch/>
        </p:blipFill>
        <p:spPr>
          <a:xfrm>
            <a:off x="1503984" y="571162"/>
            <a:ext cx="328800" cy="291069"/>
          </a:xfrm>
          <a:prstGeom prst="rect">
            <a:avLst/>
          </a:prstGeom>
          <a:noFill/>
          <a:ln>
            <a:noFill/>
          </a:ln>
        </p:spPr>
      </p:pic>
      <p:pic>
        <p:nvPicPr>
          <p:cNvPr id="454" name="Google Shape;454;p58"/>
          <p:cNvPicPr preferRelativeResize="0"/>
          <p:nvPr/>
        </p:nvPicPr>
        <p:blipFill rotWithShape="1">
          <a:blip r:embed="rId6">
            <a:alphaModFix/>
          </a:blip>
          <a:srcRect b="0" l="0" r="0" t="0"/>
          <a:stretch/>
        </p:blipFill>
        <p:spPr>
          <a:xfrm>
            <a:off x="1969123" y="565772"/>
            <a:ext cx="285679" cy="301849"/>
          </a:xfrm>
          <a:prstGeom prst="rect">
            <a:avLst/>
          </a:prstGeom>
          <a:noFill/>
          <a:ln>
            <a:noFill/>
          </a:ln>
        </p:spPr>
      </p:pic>
      <p:pic>
        <p:nvPicPr>
          <p:cNvPr id="455" name="Google Shape;455;p58"/>
          <p:cNvPicPr preferRelativeResize="0"/>
          <p:nvPr/>
        </p:nvPicPr>
        <p:blipFill rotWithShape="1">
          <a:blip r:embed="rId7">
            <a:alphaModFix/>
          </a:blip>
          <a:srcRect b="0" l="0" r="0" t="0"/>
          <a:stretch/>
        </p:blipFill>
        <p:spPr>
          <a:xfrm>
            <a:off x="2466420" y="563078"/>
            <a:ext cx="328800" cy="307239"/>
          </a:xfrm>
          <a:prstGeom prst="rect">
            <a:avLst/>
          </a:prstGeom>
          <a:noFill/>
          <a:ln>
            <a:noFill/>
          </a:ln>
        </p:spPr>
      </p:pic>
      <p:pic>
        <p:nvPicPr>
          <p:cNvPr id="456" name="Google Shape;456;p58"/>
          <p:cNvPicPr preferRelativeResize="0"/>
          <p:nvPr/>
        </p:nvPicPr>
        <p:blipFill rotWithShape="1">
          <a:blip r:embed="rId8">
            <a:alphaModFix/>
          </a:blip>
          <a:srcRect b="0" l="0" r="0" t="0"/>
          <a:stretch/>
        </p:blipFill>
        <p:spPr>
          <a:xfrm>
            <a:off x="2959211" y="552297"/>
            <a:ext cx="318019" cy="328800"/>
          </a:xfrm>
          <a:prstGeom prst="rect">
            <a:avLst/>
          </a:prstGeom>
          <a:noFill/>
          <a:ln>
            <a:noFill/>
          </a:ln>
        </p:spPr>
      </p:pic>
      <p:pic>
        <p:nvPicPr>
          <p:cNvPr id="457" name="Google Shape;457;p58"/>
          <p:cNvPicPr preferRelativeResize="0"/>
          <p:nvPr/>
        </p:nvPicPr>
        <p:blipFill rotWithShape="1">
          <a:blip r:embed="rId9">
            <a:alphaModFix/>
          </a:blip>
          <a:srcRect b="0" l="0" r="0" t="0"/>
          <a:stretch/>
        </p:blipFill>
        <p:spPr>
          <a:xfrm>
            <a:off x="3585179" y="587333"/>
            <a:ext cx="291068" cy="258726"/>
          </a:xfrm>
          <a:prstGeom prst="rect">
            <a:avLst/>
          </a:prstGeom>
          <a:noFill/>
          <a:ln>
            <a:noFill/>
          </a:ln>
        </p:spPr>
      </p:pic>
      <p:pic>
        <p:nvPicPr>
          <p:cNvPr id="458" name="Google Shape;458;p58"/>
          <p:cNvPicPr preferRelativeResize="0"/>
          <p:nvPr/>
        </p:nvPicPr>
        <p:blipFill rotWithShape="1">
          <a:blip r:embed="rId10">
            <a:alphaModFix/>
          </a:blip>
          <a:srcRect b="0" l="0" r="0" t="0"/>
          <a:stretch/>
        </p:blipFill>
        <p:spPr>
          <a:xfrm>
            <a:off x="4102286" y="573858"/>
            <a:ext cx="220996" cy="285678"/>
          </a:xfrm>
          <a:prstGeom prst="rect">
            <a:avLst/>
          </a:prstGeom>
          <a:noFill/>
          <a:ln>
            <a:noFill/>
          </a:ln>
        </p:spPr>
      </p:pic>
      <p:pic>
        <p:nvPicPr>
          <p:cNvPr id="459" name="Google Shape;459;p58"/>
          <p:cNvPicPr preferRelativeResize="0"/>
          <p:nvPr/>
        </p:nvPicPr>
        <p:blipFill rotWithShape="1">
          <a:blip r:embed="rId11">
            <a:alphaModFix/>
          </a:blip>
          <a:srcRect b="0" l="0" r="0" t="0"/>
          <a:stretch/>
        </p:blipFill>
        <p:spPr>
          <a:xfrm>
            <a:off x="4542407" y="598113"/>
            <a:ext cx="264118" cy="237167"/>
          </a:xfrm>
          <a:prstGeom prst="rect">
            <a:avLst/>
          </a:prstGeom>
          <a:noFill/>
          <a:ln>
            <a:noFill/>
          </a:ln>
        </p:spPr>
      </p:pic>
      <p:pic>
        <p:nvPicPr>
          <p:cNvPr id="460" name="Google Shape;460;p58"/>
          <p:cNvPicPr preferRelativeResize="0"/>
          <p:nvPr/>
        </p:nvPicPr>
        <p:blipFill rotWithShape="1">
          <a:blip r:embed="rId12">
            <a:alphaModFix/>
          </a:blip>
          <a:srcRect b="0" l="0" r="0" t="0"/>
          <a:stretch/>
        </p:blipFill>
        <p:spPr>
          <a:xfrm>
            <a:off x="5071901" y="576552"/>
            <a:ext cx="199437" cy="280288"/>
          </a:xfrm>
          <a:prstGeom prst="rect">
            <a:avLst/>
          </a:prstGeom>
          <a:noFill/>
          <a:ln>
            <a:noFill/>
          </a:ln>
        </p:spPr>
      </p:pic>
      <p:pic>
        <p:nvPicPr>
          <p:cNvPr id="461" name="Google Shape;461;p58"/>
          <p:cNvPicPr preferRelativeResize="0"/>
          <p:nvPr/>
        </p:nvPicPr>
        <p:blipFill rotWithShape="1">
          <a:blip r:embed="rId13">
            <a:alphaModFix/>
          </a:blip>
          <a:srcRect b="0" l="0" r="0" t="0"/>
          <a:stretch/>
        </p:blipFill>
        <p:spPr>
          <a:xfrm>
            <a:off x="5545608" y="616979"/>
            <a:ext cx="334189" cy="199435"/>
          </a:xfrm>
          <a:prstGeom prst="rect">
            <a:avLst/>
          </a:prstGeom>
          <a:noFill/>
          <a:ln>
            <a:noFill/>
          </a:ln>
        </p:spPr>
      </p:pic>
      <p:pic>
        <p:nvPicPr>
          <p:cNvPr id="462" name="Google Shape;462;p58"/>
          <p:cNvPicPr preferRelativeResize="0"/>
          <p:nvPr/>
        </p:nvPicPr>
        <p:blipFill rotWithShape="1">
          <a:blip r:embed="rId14">
            <a:alphaModFix/>
          </a:blip>
          <a:srcRect b="0" l="0" r="0" t="0"/>
          <a:stretch/>
        </p:blipFill>
        <p:spPr>
          <a:xfrm>
            <a:off x="6058870" y="568467"/>
            <a:ext cx="188657" cy="296460"/>
          </a:xfrm>
          <a:prstGeom prst="rect">
            <a:avLst/>
          </a:prstGeom>
          <a:noFill/>
          <a:ln>
            <a:noFill/>
          </a:ln>
        </p:spPr>
      </p:pic>
      <p:pic>
        <p:nvPicPr>
          <p:cNvPr id="463" name="Google Shape;463;p58"/>
          <p:cNvPicPr preferRelativeResize="0"/>
          <p:nvPr/>
        </p:nvPicPr>
        <p:blipFill rotWithShape="1">
          <a:blip r:embed="rId15">
            <a:alphaModFix/>
          </a:blip>
          <a:srcRect b="0" l="0" r="0" t="0"/>
          <a:stretch/>
        </p:blipFill>
        <p:spPr>
          <a:xfrm>
            <a:off x="515647" y="1170518"/>
            <a:ext cx="307239" cy="199435"/>
          </a:xfrm>
          <a:prstGeom prst="rect">
            <a:avLst/>
          </a:prstGeom>
          <a:noFill/>
          <a:ln>
            <a:noFill/>
          </a:ln>
        </p:spPr>
      </p:pic>
      <p:pic>
        <p:nvPicPr>
          <p:cNvPr id="464" name="Google Shape;464;p58"/>
          <p:cNvPicPr preferRelativeResize="0"/>
          <p:nvPr/>
        </p:nvPicPr>
        <p:blipFill rotWithShape="1">
          <a:blip r:embed="rId16">
            <a:alphaModFix/>
          </a:blip>
          <a:srcRect b="0" l="0" r="0" t="0"/>
          <a:stretch/>
        </p:blipFill>
        <p:spPr>
          <a:xfrm>
            <a:off x="1000200" y="1116615"/>
            <a:ext cx="274899" cy="307240"/>
          </a:xfrm>
          <a:prstGeom prst="rect">
            <a:avLst/>
          </a:prstGeom>
          <a:noFill/>
          <a:ln>
            <a:noFill/>
          </a:ln>
        </p:spPr>
      </p:pic>
      <p:pic>
        <p:nvPicPr>
          <p:cNvPr id="465" name="Google Shape;465;p58"/>
          <p:cNvPicPr preferRelativeResize="0"/>
          <p:nvPr/>
        </p:nvPicPr>
        <p:blipFill rotWithShape="1">
          <a:blip r:embed="rId17">
            <a:alphaModFix/>
          </a:blip>
          <a:srcRect b="0" l="0" r="0" t="0"/>
          <a:stretch/>
        </p:blipFill>
        <p:spPr>
          <a:xfrm>
            <a:off x="1539943" y="1116615"/>
            <a:ext cx="274899" cy="307240"/>
          </a:xfrm>
          <a:prstGeom prst="rect">
            <a:avLst/>
          </a:prstGeom>
          <a:noFill/>
          <a:ln>
            <a:noFill/>
          </a:ln>
        </p:spPr>
      </p:pic>
      <p:pic>
        <p:nvPicPr>
          <p:cNvPr id="466" name="Google Shape;466;p58"/>
          <p:cNvPicPr preferRelativeResize="0"/>
          <p:nvPr/>
        </p:nvPicPr>
        <p:blipFill rotWithShape="1">
          <a:blip r:embed="rId18">
            <a:alphaModFix/>
          </a:blip>
          <a:srcRect b="0" l="0" r="0" t="0"/>
          <a:stretch/>
        </p:blipFill>
        <p:spPr>
          <a:xfrm>
            <a:off x="2001218" y="1127396"/>
            <a:ext cx="334190" cy="285678"/>
          </a:xfrm>
          <a:prstGeom prst="rect">
            <a:avLst/>
          </a:prstGeom>
          <a:noFill/>
          <a:ln>
            <a:noFill/>
          </a:ln>
        </p:spPr>
      </p:pic>
      <p:pic>
        <p:nvPicPr>
          <p:cNvPr id="467" name="Google Shape;467;p58"/>
          <p:cNvPicPr preferRelativeResize="0"/>
          <p:nvPr/>
        </p:nvPicPr>
        <p:blipFill rotWithShape="1">
          <a:blip r:embed="rId19">
            <a:alphaModFix/>
          </a:blip>
          <a:srcRect b="0" l="0" r="0" t="0"/>
          <a:stretch/>
        </p:blipFill>
        <p:spPr>
          <a:xfrm>
            <a:off x="2553839" y="1122006"/>
            <a:ext cx="226386" cy="296459"/>
          </a:xfrm>
          <a:prstGeom prst="rect">
            <a:avLst/>
          </a:prstGeom>
          <a:noFill/>
          <a:ln>
            <a:noFill/>
          </a:ln>
        </p:spPr>
      </p:pic>
      <p:pic>
        <p:nvPicPr>
          <p:cNvPr id="468" name="Google Shape;468;p58"/>
          <p:cNvPicPr preferRelativeResize="0"/>
          <p:nvPr/>
        </p:nvPicPr>
        <p:blipFill rotWithShape="1">
          <a:blip r:embed="rId20">
            <a:alphaModFix/>
          </a:blip>
          <a:srcRect b="0" l="0" r="0" t="0"/>
          <a:stretch/>
        </p:blipFill>
        <p:spPr>
          <a:xfrm>
            <a:off x="3100476" y="1108530"/>
            <a:ext cx="226386" cy="323409"/>
          </a:xfrm>
          <a:prstGeom prst="rect">
            <a:avLst/>
          </a:prstGeom>
          <a:noFill/>
          <a:ln>
            <a:noFill/>
          </a:ln>
        </p:spPr>
      </p:pic>
      <p:pic>
        <p:nvPicPr>
          <p:cNvPr id="469" name="Google Shape;469;p58"/>
          <p:cNvPicPr preferRelativeResize="0"/>
          <p:nvPr/>
        </p:nvPicPr>
        <p:blipFill rotWithShape="1">
          <a:blip r:embed="rId21">
            <a:alphaModFix/>
          </a:blip>
          <a:srcRect b="0" l="0" r="0" t="0"/>
          <a:stretch/>
        </p:blipFill>
        <p:spPr>
          <a:xfrm>
            <a:off x="3551068" y="1124700"/>
            <a:ext cx="328800" cy="291069"/>
          </a:xfrm>
          <a:prstGeom prst="rect">
            <a:avLst/>
          </a:prstGeom>
          <a:noFill/>
          <a:ln>
            <a:noFill/>
          </a:ln>
        </p:spPr>
      </p:pic>
      <p:pic>
        <p:nvPicPr>
          <p:cNvPr id="470" name="Google Shape;470;p58"/>
          <p:cNvPicPr preferRelativeResize="0"/>
          <p:nvPr/>
        </p:nvPicPr>
        <p:blipFill rotWithShape="1">
          <a:blip r:embed="rId22">
            <a:alphaModFix/>
          </a:blip>
          <a:srcRect b="0" l="0" r="0" t="0"/>
          <a:stretch/>
        </p:blipFill>
        <p:spPr>
          <a:xfrm>
            <a:off x="4119857" y="1113920"/>
            <a:ext cx="194046" cy="312630"/>
          </a:xfrm>
          <a:prstGeom prst="rect">
            <a:avLst/>
          </a:prstGeom>
          <a:noFill/>
          <a:ln>
            <a:noFill/>
          </a:ln>
        </p:spPr>
      </p:pic>
      <p:pic>
        <p:nvPicPr>
          <p:cNvPr id="471" name="Google Shape;471;p58"/>
          <p:cNvPicPr preferRelativeResize="0"/>
          <p:nvPr/>
        </p:nvPicPr>
        <p:blipFill rotWithShape="1">
          <a:blip r:embed="rId23">
            <a:alphaModFix/>
          </a:blip>
          <a:srcRect b="0" l="0" r="0" t="0"/>
          <a:stretch/>
        </p:blipFill>
        <p:spPr>
          <a:xfrm>
            <a:off x="4538870" y="1108530"/>
            <a:ext cx="318019" cy="323409"/>
          </a:xfrm>
          <a:prstGeom prst="rect">
            <a:avLst/>
          </a:prstGeom>
          <a:noFill/>
          <a:ln>
            <a:noFill/>
          </a:ln>
        </p:spPr>
      </p:pic>
      <p:pic>
        <p:nvPicPr>
          <p:cNvPr id="472" name="Google Shape;472;p58"/>
          <p:cNvPicPr preferRelativeResize="0"/>
          <p:nvPr/>
        </p:nvPicPr>
        <p:blipFill rotWithShape="1">
          <a:blip r:embed="rId24">
            <a:alphaModFix/>
          </a:blip>
          <a:srcRect b="0" l="0" r="0" t="0"/>
          <a:stretch/>
        </p:blipFill>
        <p:spPr>
          <a:xfrm>
            <a:off x="5076575" y="1116616"/>
            <a:ext cx="237167" cy="307239"/>
          </a:xfrm>
          <a:prstGeom prst="rect">
            <a:avLst/>
          </a:prstGeom>
          <a:noFill/>
          <a:ln>
            <a:noFill/>
          </a:ln>
        </p:spPr>
      </p:pic>
      <p:pic>
        <p:nvPicPr>
          <p:cNvPr id="473" name="Google Shape;473;p58"/>
          <p:cNvPicPr preferRelativeResize="0"/>
          <p:nvPr/>
        </p:nvPicPr>
        <p:blipFill rotWithShape="1">
          <a:blip r:embed="rId25">
            <a:alphaModFix/>
          </a:blip>
          <a:srcRect b="0" l="0" r="0" t="0"/>
          <a:stretch/>
        </p:blipFill>
        <p:spPr>
          <a:xfrm>
            <a:off x="5594119" y="1151651"/>
            <a:ext cx="237167" cy="237167"/>
          </a:xfrm>
          <a:prstGeom prst="rect">
            <a:avLst/>
          </a:prstGeom>
          <a:noFill/>
          <a:ln>
            <a:noFill/>
          </a:ln>
        </p:spPr>
      </p:pic>
      <p:pic>
        <p:nvPicPr>
          <p:cNvPr id="474" name="Google Shape;474;p58"/>
          <p:cNvPicPr preferRelativeResize="0"/>
          <p:nvPr/>
        </p:nvPicPr>
        <p:blipFill rotWithShape="1">
          <a:blip r:embed="rId26">
            <a:alphaModFix/>
          </a:blip>
          <a:srcRect b="0" l="0" r="0" t="0"/>
          <a:stretch/>
        </p:blipFill>
        <p:spPr>
          <a:xfrm>
            <a:off x="6018443" y="1132786"/>
            <a:ext cx="269508" cy="274899"/>
          </a:xfrm>
          <a:prstGeom prst="rect">
            <a:avLst/>
          </a:prstGeom>
          <a:noFill/>
          <a:ln>
            <a:noFill/>
          </a:ln>
        </p:spPr>
      </p:pic>
      <p:pic>
        <p:nvPicPr>
          <p:cNvPr id="475" name="Google Shape;475;p58"/>
          <p:cNvPicPr preferRelativeResize="0"/>
          <p:nvPr/>
        </p:nvPicPr>
        <p:blipFill rotWithShape="1">
          <a:blip r:embed="rId27">
            <a:alphaModFix/>
          </a:blip>
          <a:srcRect b="0" l="0" r="0" t="0"/>
          <a:stretch/>
        </p:blipFill>
        <p:spPr>
          <a:xfrm>
            <a:off x="551712" y="1659347"/>
            <a:ext cx="226386" cy="242558"/>
          </a:xfrm>
          <a:prstGeom prst="rect">
            <a:avLst/>
          </a:prstGeom>
          <a:noFill/>
          <a:ln>
            <a:noFill/>
          </a:ln>
        </p:spPr>
      </p:pic>
      <p:pic>
        <p:nvPicPr>
          <p:cNvPr id="476" name="Google Shape;476;p58"/>
          <p:cNvPicPr preferRelativeResize="0"/>
          <p:nvPr/>
        </p:nvPicPr>
        <p:blipFill rotWithShape="1">
          <a:blip r:embed="rId28">
            <a:alphaModFix/>
          </a:blip>
          <a:srcRect b="0" l="0" r="0" t="0"/>
          <a:stretch/>
        </p:blipFill>
        <p:spPr>
          <a:xfrm>
            <a:off x="1024220" y="1653957"/>
            <a:ext cx="237167" cy="253338"/>
          </a:xfrm>
          <a:prstGeom prst="rect">
            <a:avLst/>
          </a:prstGeom>
          <a:noFill/>
          <a:ln>
            <a:noFill/>
          </a:ln>
        </p:spPr>
      </p:pic>
      <p:pic>
        <p:nvPicPr>
          <p:cNvPr id="477" name="Google Shape;477;p58"/>
          <p:cNvPicPr preferRelativeResize="0"/>
          <p:nvPr/>
        </p:nvPicPr>
        <p:blipFill rotWithShape="1">
          <a:blip r:embed="rId29">
            <a:alphaModFix/>
          </a:blip>
          <a:srcRect b="0" l="0" r="0" t="0"/>
          <a:stretch/>
        </p:blipFill>
        <p:spPr>
          <a:xfrm>
            <a:off x="1526150" y="1643177"/>
            <a:ext cx="274899" cy="274899"/>
          </a:xfrm>
          <a:prstGeom prst="rect">
            <a:avLst/>
          </a:prstGeom>
          <a:noFill/>
          <a:ln>
            <a:noFill/>
          </a:ln>
        </p:spPr>
      </p:pic>
      <p:pic>
        <p:nvPicPr>
          <p:cNvPr id="478" name="Google Shape;478;p58"/>
          <p:cNvPicPr preferRelativeResize="0"/>
          <p:nvPr/>
        </p:nvPicPr>
        <p:blipFill rotWithShape="1">
          <a:blip r:embed="rId30">
            <a:alphaModFix/>
          </a:blip>
          <a:srcRect b="0" l="0" r="0" t="0"/>
          <a:stretch/>
        </p:blipFill>
        <p:spPr>
          <a:xfrm>
            <a:off x="2075178" y="1656652"/>
            <a:ext cx="156315" cy="247947"/>
          </a:xfrm>
          <a:prstGeom prst="rect">
            <a:avLst/>
          </a:prstGeom>
          <a:noFill/>
          <a:ln>
            <a:noFill/>
          </a:ln>
        </p:spPr>
      </p:pic>
      <p:pic>
        <p:nvPicPr>
          <p:cNvPr id="479" name="Google Shape;479;p58"/>
          <p:cNvPicPr preferRelativeResize="0"/>
          <p:nvPr/>
        </p:nvPicPr>
        <p:blipFill rotWithShape="1">
          <a:blip r:embed="rId31">
            <a:alphaModFix/>
          </a:blip>
          <a:srcRect b="0" l="0" r="0" t="0"/>
          <a:stretch/>
        </p:blipFill>
        <p:spPr>
          <a:xfrm>
            <a:off x="2546543" y="1667432"/>
            <a:ext cx="253338" cy="226386"/>
          </a:xfrm>
          <a:prstGeom prst="rect">
            <a:avLst/>
          </a:prstGeom>
          <a:noFill/>
          <a:ln>
            <a:noFill/>
          </a:ln>
        </p:spPr>
      </p:pic>
      <p:pic>
        <p:nvPicPr>
          <p:cNvPr id="480" name="Google Shape;480;p58"/>
          <p:cNvPicPr preferRelativeResize="0"/>
          <p:nvPr/>
        </p:nvPicPr>
        <p:blipFill rotWithShape="1">
          <a:blip r:embed="rId32">
            <a:alphaModFix/>
          </a:blip>
          <a:srcRect b="0" l="0" r="0" t="0"/>
          <a:stretch/>
        </p:blipFill>
        <p:spPr>
          <a:xfrm>
            <a:off x="3066190" y="1645871"/>
            <a:ext cx="253338" cy="269508"/>
          </a:xfrm>
          <a:prstGeom prst="rect">
            <a:avLst/>
          </a:prstGeom>
          <a:noFill/>
          <a:ln>
            <a:noFill/>
          </a:ln>
        </p:spPr>
      </p:pic>
      <p:pic>
        <p:nvPicPr>
          <p:cNvPr id="481" name="Google Shape;481;p58"/>
          <p:cNvPicPr preferRelativeResize="0"/>
          <p:nvPr/>
        </p:nvPicPr>
        <p:blipFill rotWithShape="1">
          <a:blip r:embed="rId33">
            <a:alphaModFix/>
          </a:blip>
          <a:srcRect b="0" l="0" r="0" t="0"/>
          <a:stretch/>
        </p:blipFill>
        <p:spPr>
          <a:xfrm>
            <a:off x="3664151" y="1637787"/>
            <a:ext cx="161704" cy="285678"/>
          </a:xfrm>
          <a:prstGeom prst="rect">
            <a:avLst/>
          </a:prstGeom>
          <a:noFill/>
          <a:ln>
            <a:noFill/>
          </a:ln>
        </p:spPr>
      </p:pic>
      <p:pic>
        <p:nvPicPr>
          <p:cNvPr id="482" name="Google Shape;482;p58"/>
          <p:cNvPicPr preferRelativeResize="0"/>
          <p:nvPr/>
        </p:nvPicPr>
        <p:blipFill rotWithShape="1">
          <a:blip r:embed="rId34">
            <a:alphaModFix/>
          </a:blip>
          <a:srcRect b="0" l="0" r="0" t="0"/>
          <a:stretch/>
        </p:blipFill>
        <p:spPr>
          <a:xfrm>
            <a:off x="4078608" y="1637787"/>
            <a:ext cx="210216" cy="285678"/>
          </a:xfrm>
          <a:prstGeom prst="rect">
            <a:avLst/>
          </a:prstGeom>
          <a:noFill/>
          <a:ln>
            <a:noFill/>
          </a:ln>
        </p:spPr>
      </p:pic>
      <p:pic>
        <p:nvPicPr>
          <p:cNvPr id="483" name="Google Shape;483;p58"/>
          <p:cNvPicPr preferRelativeResize="0"/>
          <p:nvPr/>
        </p:nvPicPr>
        <p:blipFill rotWithShape="1">
          <a:blip r:embed="rId35">
            <a:alphaModFix/>
          </a:blip>
          <a:srcRect b="0" l="0" r="0" t="0"/>
          <a:stretch/>
        </p:blipFill>
        <p:spPr>
          <a:xfrm>
            <a:off x="4573605" y="1675517"/>
            <a:ext cx="274899" cy="210217"/>
          </a:xfrm>
          <a:prstGeom prst="rect">
            <a:avLst/>
          </a:prstGeom>
          <a:noFill/>
          <a:ln>
            <a:noFill/>
          </a:ln>
        </p:spPr>
      </p:pic>
      <p:pic>
        <p:nvPicPr>
          <p:cNvPr id="484" name="Google Shape;484;p58"/>
          <p:cNvPicPr preferRelativeResize="0"/>
          <p:nvPr/>
        </p:nvPicPr>
        <p:blipFill rotWithShape="1">
          <a:blip r:embed="rId36">
            <a:alphaModFix/>
          </a:blip>
          <a:srcRect b="0" l="0" r="0" t="0"/>
          <a:stretch/>
        </p:blipFill>
        <p:spPr>
          <a:xfrm>
            <a:off x="5041179" y="1667432"/>
            <a:ext cx="253338" cy="226386"/>
          </a:xfrm>
          <a:prstGeom prst="rect">
            <a:avLst/>
          </a:prstGeom>
          <a:noFill/>
          <a:ln>
            <a:noFill/>
          </a:ln>
        </p:spPr>
      </p:pic>
      <p:pic>
        <p:nvPicPr>
          <p:cNvPr id="485" name="Google Shape;485;p58"/>
          <p:cNvPicPr preferRelativeResize="0"/>
          <p:nvPr/>
        </p:nvPicPr>
        <p:blipFill rotWithShape="1">
          <a:blip r:embed="rId37">
            <a:alphaModFix/>
          </a:blip>
          <a:srcRect b="0" l="0" r="0" t="0"/>
          <a:stretch/>
        </p:blipFill>
        <p:spPr>
          <a:xfrm>
            <a:off x="5580644" y="1662042"/>
            <a:ext cx="264118" cy="237167"/>
          </a:xfrm>
          <a:prstGeom prst="rect">
            <a:avLst/>
          </a:prstGeom>
          <a:noFill/>
          <a:ln>
            <a:noFill/>
          </a:ln>
        </p:spPr>
      </p:pic>
      <p:pic>
        <p:nvPicPr>
          <p:cNvPr id="486" name="Google Shape;486;p58"/>
          <p:cNvPicPr preferRelativeResize="0"/>
          <p:nvPr/>
        </p:nvPicPr>
        <p:blipFill rotWithShape="1">
          <a:blip r:embed="rId38">
            <a:alphaModFix/>
          </a:blip>
          <a:srcRect b="0" l="0" r="0" t="0"/>
          <a:stretch/>
        </p:blipFill>
        <p:spPr>
          <a:xfrm>
            <a:off x="6026529" y="1683602"/>
            <a:ext cx="253338" cy="194046"/>
          </a:xfrm>
          <a:prstGeom prst="rect">
            <a:avLst/>
          </a:prstGeom>
          <a:noFill/>
          <a:ln>
            <a:noFill/>
          </a:ln>
        </p:spPr>
      </p:pic>
      <p:pic>
        <p:nvPicPr>
          <p:cNvPr id="487" name="Google Shape;487;p58"/>
          <p:cNvPicPr preferRelativeResize="0"/>
          <p:nvPr/>
        </p:nvPicPr>
        <p:blipFill rotWithShape="1">
          <a:blip r:embed="rId39">
            <a:alphaModFix/>
          </a:blip>
          <a:srcRect b="0" l="0" r="0" t="0"/>
          <a:stretch/>
        </p:blipFill>
        <p:spPr>
          <a:xfrm>
            <a:off x="498731" y="2177411"/>
            <a:ext cx="247947" cy="247947"/>
          </a:xfrm>
          <a:prstGeom prst="rect">
            <a:avLst/>
          </a:prstGeom>
          <a:noFill/>
          <a:ln>
            <a:noFill/>
          </a:ln>
        </p:spPr>
      </p:pic>
      <p:pic>
        <p:nvPicPr>
          <p:cNvPr id="488" name="Google Shape;488;p58"/>
          <p:cNvPicPr preferRelativeResize="0"/>
          <p:nvPr/>
        </p:nvPicPr>
        <p:blipFill rotWithShape="1">
          <a:blip r:embed="rId40">
            <a:alphaModFix/>
          </a:blip>
          <a:srcRect b="0" l="0" r="0" t="0"/>
          <a:stretch/>
        </p:blipFill>
        <p:spPr>
          <a:xfrm>
            <a:off x="1019675" y="2174716"/>
            <a:ext cx="264118" cy="253338"/>
          </a:xfrm>
          <a:prstGeom prst="rect">
            <a:avLst/>
          </a:prstGeom>
          <a:noFill/>
          <a:ln>
            <a:noFill/>
          </a:ln>
        </p:spPr>
      </p:pic>
      <p:pic>
        <p:nvPicPr>
          <p:cNvPr id="489" name="Google Shape;489;p58"/>
          <p:cNvPicPr preferRelativeResize="0"/>
          <p:nvPr/>
        </p:nvPicPr>
        <p:blipFill rotWithShape="1">
          <a:blip r:embed="rId41">
            <a:alphaModFix/>
          </a:blip>
          <a:srcRect b="0" l="0" r="0" t="0"/>
          <a:stretch/>
        </p:blipFill>
        <p:spPr>
          <a:xfrm>
            <a:off x="1526421" y="2166631"/>
            <a:ext cx="226386" cy="269506"/>
          </a:xfrm>
          <a:prstGeom prst="rect">
            <a:avLst/>
          </a:prstGeom>
          <a:noFill/>
          <a:ln>
            <a:noFill/>
          </a:ln>
        </p:spPr>
      </p:pic>
      <p:pic>
        <p:nvPicPr>
          <p:cNvPr id="490" name="Google Shape;490;p58"/>
          <p:cNvPicPr preferRelativeResize="0"/>
          <p:nvPr/>
        </p:nvPicPr>
        <p:blipFill rotWithShape="1">
          <a:blip r:embed="rId42">
            <a:alphaModFix/>
          </a:blip>
          <a:srcRect b="0" l="0" r="0" t="0"/>
          <a:stretch/>
        </p:blipFill>
        <p:spPr>
          <a:xfrm>
            <a:off x="2027839" y="2153156"/>
            <a:ext cx="258728" cy="296458"/>
          </a:xfrm>
          <a:prstGeom prst="rect">
            <a:avLst/>
          </a:prstGeom>
          <a:noFill/>
          <a:ln>
            <a:noFill/>
          </a:ln>
        </p:spPr>
      </p:pic>
      <p:pic>
        <p:nvPicPr>
          <p:cNvPr id="491" name="Google Shape;491;p58"/>
          <p:cNvPicPr preferRelativeResize="0"/>
          <p:nvPr/>
        </p:nvPicPr>
        <p:blipFill rotWithShape="1">
          <a:blip r:embed="rId43">
            <a:alphaModFix/>
          </a:blip>
          <a:srcRect b="0" l="0" r="0" t="0"/>
          <a:stretch/>
        </p:blipFill>
        <p:spPr>
          <a:xfrm>
            <a:off x="2529412" y="2153155"/>
            <a:ext cx="280288" cy="296460"/>
          </a:xfrm>
          <a:prstGeom prst="rect">
            <a:avLst/>
          </a:prstGeom>
          <a:noFill/>
          <a:ln>
            <a:noFill/>
          </a:ln>
        </p:spPr>
      </p:pic>
      <p:pic>
        <p:nvPicPr>
          <p:cNvPr id="492" name="Google Shape;492;p58"/>
          <p:cNvPicPr preferRelativeResize="0"/>
          <p:nvPr/>
        </p:nvPicPr>
        <p:blipFill rotWithShape="1">
          <a:blip r:embed="rId44">
            <a:alphaModFix/>
          </a:blip>
          <a:srcRect b="0" l="0" r="0" t="0"/>
          <a:stretch/>
        </p:blipFill>
        <p:spPr>
          <a:xfrm>
            <a:off x="3025153" y="2177411"/>
            <a:ext cx="328800" cy="247947"/>
          </a:xfrm>
          <a:prstGeom prst="rect">
            <a:avLst/>
          </a:prstGeom>
          <a:noFill/>
          <a:ln>
            <a:noFill/>
          </a:ln>
        </p:spPr>
      </p:pic>
      <p:pic>
        <p:nvPicPr>
          <p:cNvPr id="493" name="Google Shape;493;p58"/>
          <p:cNvPicPr preferRelativeResize="0"/>
          <p:nvPr/>
        </p:nvPicPr>
        <p:blipFill rotWithShape="1">
          <a:blip r:embed="rId45">
            <a:alphaModFix/>
          </a:blip>
          <a:srcRect b="0" l="0" r="0" t="0"/>
          <a:stretch/>
        </p:blipFill>
        <p:spPr>
          <a:xfrm>
            <a:off x="3664598" y="2180105"/>
            <a:ext cx="199437" cy="242559"/>
          </a:xfrm>
          <a:prstGeom prst="rect">
            <a:avLst/>
          </a:prstGeom>
          <a:noFill/>
          <a:ln>
            <a:noFill/>
          </a:ln>
        </p:spPr>
      </p:pic>
      <p:pic>
        <p:nvPicPr>
          <p:cNvPr id="494" name="Google Shape;494;p58"/>
          <p:cNvPicPr preferRelativeResize="0"/>
          <p:nvPr/>
        </p:nvPicPr>
        <p:blipFill rotWithShape="1">
          <a:blip r:embed="rId46">
            <a:alphaModFix/>
          </a:blip>
          <a:srcRect b="0" l="0" r="0" t="0"/>
          <a:stretch/>
        </p:blipFill>
        <p:spPr>
          <a:xfrm>
            <a:off x="4050118" y="2223227"/>
            <a:ext cx="334189" cy="156315"/>
          </a:xfrm>
          <a:prstGeom prst="rect">
            <a:avLst/>
          </a:prstGeom>
          <a:noFill/>
          <a:ln>
            <a:noFill/>
          </a:ln>
        </p:spPr>
      </p:pic>
      <p:pic>
        <p:nvPicPr>
          <p:cNvPr id="495" name="Google Shape;495;p58"/>
          <p:cNvPicPr preferRelativeResize="0"/>
          <p:nvPr/>
        </p:nvPicPr>
        <p:blipFill rotWithShape="1">
          <a:blip r:embed="rId47">
            <a:alphaModFix/>
          </a:blip>
          <a:srcRect b="0" l="0" r="0" t="0"/>
          <a:stretch/>
        </p:blipFill>
        <p:spPr>
          <a:xfrm>
            <a:off x="4544099" y="2196277"/>
            <a:ext cx="296458" cy="210216"/>
          </a:xfrm>
          <a:prstGeom prst="rect">
            <a:avLst/>
          </a:prstGeom>
          <a:noFill/>
          <a:ln>
            <a:noFill/>
          </a:ln>
        </p:spPr>
      </p:pic>
      <p:pic>
        <p:nvPicPr>
          <p:cNvPr id="496" name="Google Shape;496;p58"/>
          <p:cNvPicPr preferRelativeResize="0"/>
          <p:nvPr/>
        </p:nvPicPr>
        <p:blipFill rotWithShape="1">
          <a:blip r:embed="rId48">
            <a:alphaModFix/>
          </a:blip>
          <a:srcRect b="0" l="0" r="0" t="0"/>
          <a:stretch/>
        </p:blipFill>
        <p:spPr>
          <a:xfrm>
            <a:off x="5045092" y="2163935"/>
            <a:ext cx="274899" cy="274899"/>
          </a:xfrm>
          <a:prstGeom prst="rect">
            <a:avLst/>
          </a:prstGeom>
          <a:noFill/>
          <a:ln>
            <a:noFill/>
          </a:ln>
        </p:spPr>
      </p:pic>
      <p:pic>
        <p:nvPicPr>
          <p:cNvPr id="497" name="Google Shape;497;p58"/>
          <p:cNvPicPr preferRelativeResize="0"/>
          <p:nvPr/>
        </p:nvPicPr>
        <p:blipFill rotWithShape="1">
          <a:blip r:embed="rId49">
            <a:alphaModFix/>
          </a:blip>
          <a:srcRect b="0" l="0" r="0" t="0"/>
          <a:stretch/>
        </p:blipFill>
        <p:spPr>
          <a:xfrm>
            <a:off x="5575254" y="2163935"/>
            <a:ext cx="274899" cy="274899"/>
          </a:xfrm>
          <a:prstGeom prst="rect">
            <a:avLst/>
          </a:prstGeom>
          <a:noFill/>
          <a:ln>
            <a:noFill/>
          </a:ln>
        </p:spPr>
      </p:pic>
      <p:pic>
        <p:nvPicPr>
          <p:cNvPr id="498" name="Google Shape;498;p58"/>
          <p:cNvPicPr preferRelativeResize="0"/>
          <p:nvPr/>
        </p:nvPicPr>
        <p:blipFill rotWithShape="1">
          <a:blip r:embed="rId50">
            <a:alphaModFix/>
          </a:blip>
          <a:srcRect b="0" l="0" r="0" t="0"/>
          <a:stretch/>
        </p:blipFill>
        <p:spPr>
          <a:xfrm>
            <a:off x="6026529" y="2155850"/>
            <a:ext cx="253338" cy="291069"/>
          </a:xfrm>
          <a:prstGeom prst="rect">
            <a:avLst/>
          </a:prstGeom>
          <a:noFill/>
          <a:ln>
            <a:noFill/>
          </a:ln>
        </p:spPr>
      </p:pic>
      <p:pic>
        <p:nvPicPr>
          <p:cNvPr id="499" name="Google Shape;499;p58"/>
          <p:cNvPicPr preferRelativeResize="0"/>
          <p:nvPr/>
        </p:nvPicPr>
        <p:blipFill rotWithShape="1">
          <a:blip r:embed="rId51">
            <a:alphaModFix/>
          </a:blip>
          <a:srcRect b="0" l="0" r="0" t="0"/>
          <a:stretch/>
        </p:blipFill>
        <p:spPr>
          <a:xfrm>
            <a:off x="549248" y="2670797"/>
            <a:ext cx="274899" cy="285679"/>
          </a:xfrm>
          <a:prstGeom prst="rect">
            <a:avLst/>
          </a:prstGeom>
          <a:noFill/>
          <a:ln>
            <a:noFill/>
          </a:ln>
        </p:spPr>
      </p:pic>
      <p:pic>
        <p:nvPicPr>
          <p:cNvPr id="500" name="Google Shape;500;p58"/>
          <p:cNvPicPr preferRelativeResize="0"/>
          <p:nvPr/>
        </p:nvPicPr>
        <p:blipFill rotWithShape="1">
          <a:blip r:embed="rId52">
            <a:alphaModFix/>
          </a:blip>
          <a:srcRect b="0" l="0" r="0" t="0"/>
          <a:stretch/>
        </p:blipFill>
        <p:spPr>
          <a:xfrm>
            <a:off x="1001300" y="2673492"/>
            <a:ext cx="204827" cy="280288"/>
          </a:xfrm>
          <a:prstGeom prst="rect">
            <a:avLst/>
          </a:prstGeom>
          <a:noFill/>
          <a:ln>
            <a:noFill/>
          </a:ln>
        </p:spPr>
      </p:pic>
      <p:pic>
        <p:nvPicPr>
          <p:cNvPr id="501" name="Google Shape;501;p58"/>
          <p:cNvPicPr preferRelativeResize="0"/>
          <p:nvPr/>
        </p:nvPicPr>
        <p:blipFill rotWithShape="1">
          <a:blip r:embed="rId53">
            <a:alphaModFix/>
          </a:blip>
          <a:srcRect b="0" l="0" r="0" t="0"/>
          <a:stretch/>
        </p:blipFill>
        <p:spPr>
          <a:xfrm>
            <a:off x="1511576" y="2665408"/>
            <a:ext cx="296459" cy="296458"/>
          </a:xfrm>
          <a:prstGeom prst="rect">
            <a:avLst/>
          </a:prstGeom>
          <a:noFill/>
          <a:ln>
            <a:noFill/>
          </a:ln>
        </p:spPr>
      </p:pic>
      <p:pic>
        <p:nvPicPr>
          <p:cNvPr id="502" name="Google Shape;502;p58"/>
          <p:cNvPicPr preferRelativeResize="0"/>
          <p:nvPr/>
        </p:nvPicPr>
        <p:blipFill rotWithShape="1">
          <a:blip r:embed="rId54">
            <a:alphaModFix/>
          </a:blip>
          <a:srcRect b="0" l="0" r="0" t="0"/>
          <a:stretch/>
        </p:blipFill>
        <p:spPr>
          <a:xfrm>
            <a:off x="1978907" y="2713919"/>
            <a:ext cx="296458" cy="199435"/>
          </a:xfrm>
          <a:prstGeom prst="rect">
            <a:avLst/>
          </a:prstGeom>
          <a:noFill/>
          <a:ln>
            <a:noFill/>
          </a:ln>
        </p:spPr>
      </p:pic>
      <p:pic>
        <p:nvPicPr>
          <p:cNvPr id="503" name="Google Shape;503;p58"/>
          <p:cNvPicPr preferRelativeResize="0"/>
          <p:nvPr/>
        </p:nvPicPr>
        <p:blipFill rotWithShape="1">
          <a:blip r:embed="rId55">
            <a:alphaModFix/>
          </a:blip>
          <a:srcRect b="0" l="0" r="0" t="0"/>
          <a:stretch/>
        </p:blipFill>
        <p:spPr>
          <a:xfrm>
            <a:off x="2573693" y="2689663"/>
            <a:ext cx="247947" cy="247947"/>
          </a:xfrm>
          <a:prstGeom prst="rect">
            <a:avLst/>
          </a:prstGeom>
          <a:noFill/>
          <a:ln>
            <a:noFill/>
          </a:ln>
        </p:spPr>
      </p:pic>
      <p:pic>
        <p:nvPicPr>
          <p:cNvPr id="504" name="Google Shape;504;p58"/>
          <p:cNvPicPr preferRelativeResize="0"/>
          <p:nvPr/>
        </p:nvPicPr>
        <p:blipFill rotWithShape="1">
          <a:blip r:embed="rId56">
            <a:alphaModFix/>
          </a:blip>
          <a:srcRect b="0" l="0" r="0" t="0"/>
          <a:stretch/>
        </p:blipFill>
        <p:spPr>
          <a:xfrm>
            <a:off x="3075289" y="2670797"/>
            <a:ext cx="285679" cy="285679"/>
          </a:xfrm>
          <a:prstGeom prst="rect">
            <a:avLst/>
          </a:prstGeom>
          <a:noFill/>
          <a:ln>
            <a:noFill/>
          </a:ln>
        </p:spPr>
      </p:pic>
      <p:pic>
        <p:nvPicPr>
          <p:cNvPr id="505" name="Google Shape;505;p58"/>
          <p:cNvPicPr preferRelativeResize="0"/>
          <p:nvPr/>
        </p:nvPicPr>
        <p:blipFill rotWithShape="1">
          <a:blip r:embed="rId57">
            <a:alphaModFix/>
          </a:blip>
          <a:srcRect b="0" l="0" r="0" t="0"/>
          <a:stretch/>
        </p:blipFill>
        <p:spPr>
          <a:xfrm>
            <a:off x="3611197" y="2684273"/>
            <a:ext cx="285679" cy="258727"/>
          </a:xfrm>
          <a:prstGeom prst="rect">
            <a:avLst/>
          </a:prstGeom>
          <a:noFill/>
          <a:ln>
            <a:noFill/>
          </a:ln>
        </p:spPr>
      </p:pic>
      <p:pic>
        <p:nvPicPr>
          <p:cNvPr id="506" name="Google Shape;506;p58"/>
          <p:cNvPicPr preferRelativeResize="0"/>
          <p:nvPr/>
        </p:nvPicPr>
        <p:blipFill rotWithShape="1">
          <a:blip r:embed="rId58">
            <a:alphaModFix/>
          </a:blip>
          <a:srcRect b="0" l="0" r="0" t="0"/>
          <a:stretch/>
        </p:blipFill>
        <p:spPr>
          <a:xfrm>
            <a:off x="4068679" y="2670798"/>
            <a:ext cx="134754" cy="285678"/>
          </a:xfrm>
          <a:prstGeom prst="rect">
            <a:avLst/>
          </a:prstGeom>
          <a:noFill/>
          <a:ln>
            <a:noFill/>
          </a:ln>
        </p:spPr>
      </p:pic>
      <p:pic>
        <p:nvPicPr>
          <p:cNvPr id="507" name="Google Shape;507;p58"/>
          <p:cNvPicPr preferRelativeResize="0"/>
          <p:nvPr/>
        </p:nvPicPr>
        <p:blipFill rotWithShape="1">
          <a:blip r:embed="rId59">
            <a:alphaModFix/>
          </a:blip>
          <a:srcRect b="0" l="0" r="0" t="0"/>
          <a:stretch/>
        </p:blipFill>
        <p:spPr>
          <a:xfrm>
            <a:off x="4543562" y="2670797"/>
            <a:ext cx="285679" cy="285679"/>
          </a:xfrm>
          <a:prstGeom prst="rect">
            <a:avLst/>
          </a:prstGeom>
          <a:noFill/>
          <a:ln>
            <a:noFill/>
          </a:ln>
        </p:spPr>
      </p:pic>
      <p:pic>
        <p:nvPicPr>
          <p:cNvPr id="508" name="Google Shape;508;p58"/>
          <p:cNvPicPr preferRelativeResize="0"/>
          <p:nvPr/>
        </p:nvPicPr>
        <p:blipFill rotWithShape="1">
          <a:blip r:embed="rId60">
            <a:alphaModFix/>
          </a:blip>
          <a:srcRect b="0" l="0" r="0" t="0"/>
          <a:stretch/>
        </p:blipFill>
        <p:spPr>
          <a:xfrm>
            <a:off x="5025800" y="2670797"/>
            <a:ext cx="285679" cy="285679"/>
          </a:xfrm>
          <a:prstGeom prst="rect">
            <a:avLst/>
          </a:prstGeom>
          <a:noFill/>
          <a:ln>
            <a:noFill/>
          </a:ln>
        </p:spPr>
      </p:pic>
      <p:pic>
        <p:nvPicPr>
          <p:cNvPr id="509" name="Google Shape;509;p58"/>
          <p:cNvPicPr preferRelativeResize="0"/>
          <p:nvPr/>
        </p:nvPicPr>
        <p:blipFill rotWithShape="1">
          <a:blip r:embed="rId61">
            <a:alphaModFix/>
          </a:blip>
          <a:srcRect b="0" l="0" r="0" t="0"/>
          <a:stretch/>
        </p:blipFill>
        <p:spPr>
          <a:xfrm>
            <a:off x="5591425" y="2686968"/>
            <a:ext cx="242557" cy="253338"/>
          </a:xfrm>
          <a:prstGeom prst="rect">
            <a:avLst/>
          </a:prstGeom>
          <a:noFill/>
          <a:ln>
            <a:noFill/>
          </a:ln>
        </p:spPr>
      </p:pic>
      <p:pic>
        <p:nvPicPr>
          <p:cNvPr id="510" name="Google Shape;510;p58"/>
          <p:cNvPicPr preferRelativeResize="0"/>
          <p:nvPr/>
        </p:nvPicPr>
        <p:blipFill rotWithShape="1">
          <a:blip r:embed="rId62">
            <a:alphaModFix/>
          </a:blip>
          <a:srcRect b="0" l="0" r="0" t="0"/>
          <a:stretch/>
        </p:blipFill>
        <p:spPr>
          <a:xfrm>
            <a:off x="6082979" y="2668102"/>
            <a:ext cx="204826" cy="291069"/>
          </a:xfrm>
          <a:prstGeom prst="rect">
            <a:avLst/>
          </a:prstGeom>
          <a:noFill/>
          <a:ln>
            <a:noFill/>
          </a:ln>
        </p:spPr>
      </p:pic>
      <p:pic>
        <p:nvPicPr>
          <p:cNvPr id="511" name="Google Shape;511;p58"/>
          <p:cNvPicPr preferRelativeResize="0"/>
          <p:nvPr/>
        </p:nvPicPr>
        <p:blipFill rotWithShape="1">
          <a:blip r:embed="rId63">
            <a:alphaModFix/>
          </a:blip>
          <a:srcRect b="0" l="0" r="0" t="0"/>
          <a:stretch/>
        </p:blipFill>
        <p:spPr>
          <a:xfrm>
            <a:off x="561334" y="3215600"/>
            <a:ext cx="210216" cy="264117"/>
          </a:xfrm>
          <a:prstGeom prst="rect">
            <a:avLst/>
          </a:prstGeom>
          <a:noFill/>
          <a:ln>
            <a:noFill/>
          </a:ln>
        </p:spPr>
      </p:pic>
      <p:pic>
        <p:nvPicPr>
          <p:cNvPr id="512" name="Google Shape;512;p58"/>
          <p:cNvPicPr preferRelativeResize="0"/>
          <p:nvPr/>
        </p:nvPicPr>
        <p:blipFill rotWithShape="1">
          <a:blip r:embed="rId64">
            <a:alphaModFix/>
          </a:blip>
          <a:srcRect b="0" l="0" r="0" t="0"/>
          <a:stretch/>
        </p:blipFill>
        <p:spPr>
          <a:xfrm>
            <a:off x="1013675" y="3204819"/>
            <a:ext cx="247947" cy="285678"/>
          </a:xfrm>
          <a:prstGeom prst="rect">
            <a:avLst/>
          </a:prstGeom>
          <a:noFill/>
          <a:ln>
            <a:noFill/>
          </a:ln>
        </p:spPr>
      </p:pic>
      <p:pic>
        <p:nvPicPr>
          <p:cNvPr id="513" name="Google Shape;513;p58"/>
          <p:cNvPicPr preferRelativeResize="0"/>
          <p:nvPr/>
        </p:nvPicPr>
        <p:blipFill rotWithShape="1">
          <a:blip r:embed="rId65">
            <a:alphaModFix/>
          </a:blip>
          <a:srcRect b="0" l="0" r="0" t="0"/>
          <a:stretch/>
        </p:blipFill>
        <p:spPr>
          <a:xfrm>
            <a:off x="1536194" y="3207513"/>
            <a:ext cx="242558" cy="280289"/>
          </a:xfrm>
          <a:prstGeom prst="rect">
            <a:avLst/>
          </a:prstGeom>
          <a:noFill/>
          <a:ln>
            <a:noFill/>
          </a:ln>
        </p:spPr>
      </p:pic>
      <p:pic>
        <p:nvPicPr>
          <p:cNvPr id="514" name="Google Shape;514;p58"/>
          <p:cNvPicPr preferRelativeResize="0"/>
          <p:nvPr/>
        </p:nvPicPr>
        <p:blipFill rotWithShape="1">
          <a:blip r:embed="rId66">
            <a:alphaModFix/>
          </a:blip>
          <a:srcRect b="0" l="0" r="0" t="0"/>
          <a:stretch/>
        </p:blipFill>
        <p:spPr>
          <a:xfrm>
            <a:off x="1995152" y="3207513"/>
            <a:ext cx="280288" cy="280289"/>
          </a:xfrm>
          <a:prstGeom prst="rect">
            <a:avLst/>
          </a:prstGeom>
          <a:noFill/>
          <a:ln>
            <a:noFill/>
          </a:ln>
        </p:spPr>
      </p:pic>
      <p:pic>
        <p:nvPicPr>
          <p:cNvPr id="515" name="Google Shape;515;p58"/>
          <p:cNvPicPr preferRelativeResize="0"/>
          <p:nvPr/>
        </p:nvPicPr>
        <p:blipFill rotWithShape="1">
          <a:blip r:embed="rId67">
            <a:alphaModFix/>
          </a:blip>
          <a:srcRect b="0" l="0" r="0" t="0"/>
          <a:stretch/>
        </p:blipFill>
        <p:spPr>
          <a:xfrm>
            <a:off x="2535155" y="3218294"/>
            <a:ext cx="274899" cy="258727"/>
          </a:xfrm>
          <a:prstGeom prst="rect">
            <a:avLst/>
          </a:prstGeom>
          <a:noFill/>
          <a:ln>
            <a:noFill/>
          </a:ln>
        </p:spPr>
      </p:pic>
      <p:pic>
        <p:nvPicPr>
          <p:cNvPr id="516" name="Google Shape;516;p58"/>
          <p:cNvPicPr preferRelativeResize="0"/>
          <p:nvPr/>
        </p:nvPicPr>
        <p:blipFill rotWithShape="1">
          <a:blip r:embed="rId68">
            <a:alphaModFix/>
          </a:blip>
          <a:srcRect b="0" l="0" r="0" t="0"/>
          <a:stretch/>
        </p:blipFill>
        <p:spPr>
          <a:xfrm>
            <a:off x="3024169" y="3185953"/>
            <a:ext cx="328800" cy="323409"/>
          </a:xfrm>
          <a:prstGeom prst="rect">
            <a:avLst/>
          </a:prstGeom>
          <a:noFill/>
          <a:ln>
            <a:noFill/>
          </a:ln>
        </p:spPr>
      </p:pic>
      <p:pic>
        <p:nvPicPr>
          <p:cNvPr id="517" name="Google Shape;517;p58"/>
          <p:cNvPicPr preferRelativeResize="0"/>
          <p:nvPr/>
        </p:nvPicPr>
        <p:blipFill rotWithShape="1">
          <a:blip r:embed="rId69">
            <a:alphaModFix/>
          </a:blip>
          <a:srcRect b="0" l="0" r="0" t="0"/>
          <a:stretch/>
        </p:blipFill>
        <p:spPr>
          <a:xfrm>
            <a:off x="3597489" y="3183257"/>
            <a:ext cx="285679" cy="328801"/>
          </a:xfrm>
          <a:prstGeom prst="rect">
            <a:avLst/>
          </a:prstGeom>
          <a:noFill/>
          <a:ln>
            <a:noFill/>
          </a:ln>
        </p:spPr>
      </p:pic>
      <p:pic>
        <p:nvPicPr>
          <p:cNvPr id="518" name="Google Shape;518;p58"/>
          <p:cNvPicPr preferRelativeResize="0"/>
          <p:nvPr/>
        </p:nvPicPr>
        <p:blipFill rotWithShape="1">
          <a:blip r:embed="rId70">
            <a:alphaModFix/>
          </a:blip>
          <a:srcRect b="0" l="0" r="0" t="0"/>
          <a:stretch/>
        </p:blipFill>
        <p:spPr>
          <a:xfrm>
            <a:off x="4051006" y="3199429"/>
            <a:ext cx="328800" cy="296459"/>
          </a:xfrm>
          <a:prstGeom prst="rect">
            <a:avLst/>
          </a:prstGeom>
          <a:noFill/>
          <a:ln>
            <a:noFill/>
          </a:ln>
        </p:spPr>
      </p:pic>
      <p:pic>
        <p:nvPicPr>
          <p:cNvPr id="519" name="Google Shape;519;p58"/>
          <p:cNvPicPr preferRelativeResize="0"/>
          <p:nvPr/>
        </p:nvPicPr>
        <p:blipFill rotWithShape="1">
          <a:blip r:embed="rId71">
            <a:alphaModFix/>
          </a:blip>
          <a:srcRect b="0" l="0" r="0" t="0"/>
          <a:stretch/>
        </p:blipFill>
        <p:spPr>
          <a:xfrm>
            <a:off x="4556183" y="3183257"/>
            <a:ext cx="285679" cy="328801"/>
          </a:xfrm>
          <a:prstGeom prst="rect">
            <a:avLst/>
          </a:prstGeom>
          <a:noFill/>
          <a:ln>
            <a:noFill/>
          </a:ln>
        </p:spPr>
      </p:pic>
      <p:pic>
        <p:nvPicPr>
          <p:cNvPr id="520" name="Google Shape;520;p58"/>
          <p:cNvPicPr preferRelativeResize="0"/>
          <p:nvPr/>
        </p:nvPicPr>
        <p:blipFill rotWithShape="1">
          <a:blip r:embed="rId72">
            <a:alphaModFix/>
          </a:blip>
          <a:srcRect b="0" l="0" r="0" t="0"/>
          <a:stretch/>
        </p:blipFill>
        <p:spPr>
          <a:xfrm>
            <a:off x="5016923" y="3204819"/>
            <a:ext cx="301848" cy="285678"/>
          </a:xfrm>
          <a:prstGeom prst="rect">
            <a:avLst/>
          </a:prstGeom>
          <a:noFill/>
          <a:ln>
            <a:noFill/>
          </a:ln>
        </p:spPr>
      </p:pic>
      <p:pic>
        <p:nvPicPr>
          <p:cNvPr id="521" name="Google Shape;521;p58"/>
          <p:cNvPicPr preferRelativeResize="0"/>
          <p:nvPr/>
        </p:nvPicPr>
        <p:blipFill rotWithShape="1">
          <a:blip r:embed="rId73">
            <a:alphaModFix/>
          </a:blip>
          <a:srcRect b="0" l="0" r="0" t="0"/>
          <a:stretch/>
        </p:blipFill>
        <p:spPr>
          <a:xfrm>
            <a:off x="5544463" y="3199428"/>
            <a:ext cx="285679" cy="296460"/>
          </a:xfrm>
          <a:prstGeom prst="rect">
            <a:avLst/>
          </a:prstGeom>
          <a:noFill/>
          <a:ln>
            <a:noFill/>
          </a:ln>
        </p:spPr>
      </p:pic>
      <p:pic>
        <p:nvPicPr>
          <p:cNvPr id="522" name="Google Shape;522;p58"/>
          <p:cNvPicPr preferRelativeResize="0"/>
          <p:nvPr/>
        </p:nvPicPr>
        <p:blipFill rotWithShape="1">
          <a:blip r:embed="rId74">
            <a:alphaModFix/>
          </a:blip>
          <a:srcRect b="0" l="0" r="0" t="0"/>
          <a:stretch/>
        </p:blipFill>
        <p:spPr>
          <a:xfrm>
            <a:off x="5978017" y="3256025"/>
            <a:ext cx="350361" cy="183265"/>
          </a:xfrm>
          <a:prstGeom prst="rect">
            <a:avLst/>
          </a:prstGeom>
          <a:noFill/>
          <a:ln>
            <a:noFill/>
          </a:ln>
        </p:spPr>
      </p:pic>
      <p:pic>
        <p:nvPicPr>
          <p:cNvPr id="523" name="Google Shape;523;p58"/>
          <p:cNvPicPr preferRelativeResize="0"/>
          <p:nvPr/>
        </p:nvPicPr>
        <p:blipFill rotWithShape="1">
          <a:blip r:embed="rId75">
            <a:alphaModFix/>
          </a:blip>
          <a:srcRect b="0" l="0" r="0" t="0"/>
          <a:stretch/>
        </p:blipFill>
        <p:spPr>
          <a:xfrm>
            <a:off x="578246" y="3766689"/>
            <a:ext cx="194046" cy="247947"/>
          </a:xfrm>
          <a:prstGeom prst="rect">
            <a:avLst/>
          </a:prstGeom>
          <a:noFill/>
          <a:ln>
            <a:noFill/>
          </a:ln>
        </p:spPr>
      </p:pic>
      <p:pic>
        <p:nvPicPr>
          <p:cNvPr id="524" name="Google Shape;524;p58"/>
          <p:cNvPicPr preferRelativeResize="0"/>
          <p:nvPr/>
        </p:nvPicPr>
        <p:blipFill rotWithShape="1">
          <a:blip r:embed="rId76">
            <a:alphaModFix/>
          </a:blip>
          <a:srcRect b="0" l="0" r="0" t="0"/>
          <a:stretch/>
        </p:blipFill>
        <p:spPr>
          <a:xfrm>
            <a:off x="999894" y="3747824"/>
            <a:ext cx="285680" cy="285679"/>
          </a:xfrm>
          <a:prstGeom prst="rect">
            <a:avLst/>
          </a:prstGeom>
          <a:noFill/>
          <a:ln>
            <a:noFill/>
          </a:ln>
        </p:spPr>
      </p:pic>
      <p:pic>
        <p:nvPicPr>
          <p:cNvPr id="525" name="Google Shape;525;p58"/>
          <p:cNvPicPr preferRelativeResize="0"/>
          <p:nvPr/>
        </p:nvPicPr>
        <p:blipFill rotWithShape="1">
          <a:blip r:embed="rId77">
            <a:alphaModFix/>
          </a:blip>
          <a:srcRect b="0" l="0" r="0" t="0"/>
          <a:stretch/>
        </p:blipFill>
        <p:spPr>
          <a:xfrm>
            <a:off x="1528845" y="3755909"/>
            <a:ext cx="269508" cy="269508"/>
          </a:xfrm>
          <a:prstGeom prst="rect">
            <a:avLst/>
          </a:prstGeom>
          <a:noFill/>
          <a:ln>
            <a:noFill/>
          </a:ln>
        </p:spPr>
      </p:pic>
      <p:pic>
        <p:nvPicPr>
          <p:cNvPr id="526" name="Google Shape;526;p58"/>
          <p:cNvPicPr preferRelativeResize="0"/>
          <p:nvPr/>
        </p:nvPicPr>
        <p:blipFill rotWithShape="1">
          <a:blip r:embed="rId78">
            <a:alphaModFix/>
          </a:blip>
          <a:srcRect b="0" l="0" r="0" t="0"/>
          <a:stretch/>
        </p:blipFill>
        <p:spPr>
          <a:xfrm>
            <a:off x="2023122" y="3758605"/>
            <a:ext cx="220997" cy="264117"/>
          </a:xfrm>
          <a:prstGeom prst="rect">
            <a:avLst/>
          </a:prstGeom>
          <a:noFill/>
          <a:ln>
            <a:noFill/>
          </a:ln>
        </p:spPr>
      </p:pic>
      <p:pic>
        <p:nvPicPr>
          <p:cNvPr id="527" name="Google Shape;527;p58"/>
          <p:cNvPicPr preferRelativeResize="0"/>
          <p:nvPr/>
        </p:nvPicPr>
        <p:blipFill rotWithShape="1">
          <a:blip r:embed="rId79">
            <a:alphaModFix/>
          </a:blip>
          <a:srcRect b="0" l="0" r="0" t="0"/>
          <a:stretch/>
        </p:blipFill>
        <p:spPr>
          <a:xfrm>
            <a:off x="2596556" y="3747824"/>
            <a:ext cx="140144" cy="285678"/>
          </a:xfrm>
          <a:prstGeom prst="rect">
            <a:avLst/>
          </a:prstGeom>
          <a:noFill/>
          <a:ln>
            <a:noFill/>
          </a:ln>
        </p:spPr>
      </p:pic>
      <p:pic>
        <p:nvPicPr>
          <p:cNvPr id="528" name="Google Shape;528;p58"/>
          <p:cNvPicPr preferRelativeResize="0"/>
          <p:nvPr/>
        </p:nvPicPr>
        <p:blipFill rotWithShape="1">
          <a:blip r:embed="rId80">
            <a:alphaModFix/>
          </a:blip>
          <a:srcRect b="0" l="0" r="0" t="0"/>
          <a:stretch/>
        </p:blipFill>
        <p:spPr>
          <a:xfrm>
            <a:off x="3066237" y="3761299"/>
            <a:ext cx="269508" cy="258728"/>
          </a:xfrm>
          <a:prstGeom prst="rect">
            <a:avLst/>
          </a:prstGeom>
          <a:noFill/>
          <a:ln>
            <a:noFill/>
          </a:ln>
        </p:spPr>
      </p:pic>
      <p:pic>
        <p:nvPicPr>
          <p:cNvPr id="529" name="Google Shape;529;p58"/>
          <p:cNvPicPr preferRelativeResize="0"/>
          <p:nvPr/>
        </p:nvPicPr>
        <p:blipFill rotWithShape="1">
          <a:blip r:embed="rId81">
            <a:alphaModFix/>
          </a:blip>
          <a:srcRect b="0" l="0" r="0" t="0"/>
          <a:stretch/>
        </p:blipFill>
        <p:spPr>
          <a:xfrm>
            <a:off x="3614699" y="3774775"/>
            <a:ext cx="274899" cy="231777"/>
          </a:xfrm>
          <a:prstGeom prst="rect">
            <a:avLst/>
          </a:prstGeom>
          <a:noFill/>
          <a:ln>
            <a:noFill/>
          </a:ln>
        </p:spPr>
      </p:pic>
      <p:pic>
        <p:nvPicPr>
          <p:cNvPr id="530" name="Google Shape;530;p58"/>
          <p:cNvPicPr preferRelativeResize="0"/>
          <p:nvPr/>
        </p:nvPicPr>
        <p:blipFill rotWithShape="1">
          <a:blip r:embed="rId82">
            <a:alphaModFix/>
          </a:blip>
          <a:srcRect b="0" l="0" r="0" t="0"/>
          <a:stretch/>
        </p:blipFill>
        <p:spPr>
          <a:xfrm>
            <a:off x="4078652" y="3758604"/>
            <a:ext cx="237167" cy="264118"/>
          </a:xfrm>
          <a:prstGeom prst="rect">
            <a:avLst/>
          </a:prstGeom>
          <a:noFill/>
          <a:ln>
            <a:noFill/>
          </a:ln>
        </p:spPr>
      </p:pic>
      <p:pic>
        <p:nvPicPr>
          <p:cNvPr id="531" name="Google Shape;531;p58"/>
          <p:cNvPicPr preferRelativeResize="0"/>
          <p:nvPr/>
        </p:nvPicPr>
        <p:blipFill rotWithShape="1">
          <a:blip r:embed="rId83">
            <a:alphaModFix/>
          </a:blip>
          <a:srcRect b="0" l="0" r="0" t="0"/>
          <a:stretch/>
        </p:blipFill>
        <p:spPr>
          <a:xfrm>
            <a:off x="4573151" y="3763994"/>
            <a:ext cx="199437" cy="253338"/>
          </a:xfrm>
          <a:prstGeom prst="rect">
            <a:avLst/>
          </a:prstGeom>
          <a:noFill/>
          <a:ln>
            <a:noFill/>
          </a:ln>
        </p:spPr>
      </p:pic>
      <p:pic>
        <p:nvPicPr>
          <p:cNvPr id="532" name="Google Shape;532;p58"/>
          <p:cNvPicPr preferRelativeResize="0"/>
          <p:nvPr/>
        </p:nvPicPr>
        <p:blipFill rotWithShape="1">
          <a:blip r:embed="rId84">
            <a:alphaModFix/>
          </a:blip>
          <a:srcRect b="0" l="0" r="0" t="0"/>
          <a:stretch/>
        </p:blipFill>
        <p:spPr>
          <a:xfrm>
            <a:off x="5068490" y="3782859"/>
            <a:ext cx="253338" cy="215607"/>
          </a:xfrm>
          <a:prstGeom prst="rect">
            <a:avLst/>
          </a:prstGeom>
          <a:noFill/>
          <a:ln>
            <a:noFill/>
          </a:ln>
        </p:spPr>
      </p:pic>
      <p:pic>
        <p:nvPicPr>
          <p:cNvPr id="533" name="Google Shape;533;p58"/>
          <p:cNvPicPr preferRelativeResize="0"/>
          <p:nvPr/>
        </p:nvPicPr>
        <p:blipFill rotWithShape="1">
          <a:blip r:embed="rId85">
            <a:alphaModFix/>
          </a:blip>
          <a:srcRect b="0" l="0" r="0" t="0"/>
          <a:stretch/>
        </p:blipFill>
        <p:spPr>
          <a:xfrm>
            <a:off x="5575254" y="3750518"/>
            <a:ext cx="274899" cy="280289"/>
          </a:xfrm>
          <a:prstGeom prst="rect">
            <a:avLst/>
          </a:prstGeom>
          <a:noFill/>
          <a:ln>
            <a:noFill/>
          </a:ln>
        </p:spPr>
      </p:pic>
      <p:pic>
        <p:nvPicPr>
          <p:cNvPr id="534" name="Google Shape;534;p58"/>
          <p:cNvPicPr preferRelativeResize="0"/>
          <p:nvPr/>
        </p:nvPicPr>
        <p:blipFill rotWithShape="1">
          <a:blip r:embed="rId86">
            <a:alphaModFix/>
          </a:blip>
          <a:srcRect b="0" l="0" r="0" t="0"/>
          <a:stretch/>
        </p:blipFill>
        <p:spPr>
          <a:xfrm>
            <a:off x="6037310" y="3774775"/>
            <a:ext cx="231777" cy="231777"/>
          </a:xfrm>
          <a:prstGeom prst="rect">
            <a:avLst/>
          </a:prstGeom>
          <a:noFill/>
          <a:ln>
            <a:noFill/>
          </a:ln>
        </p:spPr>
      </p:pic>
      <p:pic>
        <p:nvPicPr>
          <p:cNvPr id="535" name="Google Shape;535;p58"/>
          <p:cNvPicPr preferRelativeResize="0"/>
          <p:nvPr/>
        </p:nvPicPr>
        <p:blipFill rotWithShape="1">
          <a:blip r:embed="rId87">
            <a:alphaModFix/>
          </a:blip>
          <a:srcRect b="0" l="0" r="0" t="0"/>
          <a:stretch/>
        </p:blipFill>
        <p:spPr>
          <a:xfrm>
            <a:off x="4584460" y="4284579"/>
            <a:ext cx="237167" cy="204825"/>
          </a:xfrm>
          <a:prstGeom prst="rect">
            <a:avLst/>
          </a:prstGeom>
          <a:noFill/>
          <a:ln>
            <a:noFill/>
          </a:ln>
        </p:spPr>
      </p:pic>
      <p:pic>
        <p:nvPicPr>
          <p:cNvPr id="536" name="Google Shape;536;p58"/>
          <p:cNvPicPr preferRelativeResize="0"/>
          <p:nvPr/>
        </p:nvPicPr>
        <p:blipFill rotWithShape="1">
          <a:blip r:embed="rId88">
            <a:alphaModFix/>
          </a:blip>
          <a:srcRect b="0" l="0" r="0" t="0"/>
          <a:stretch/>
        </p:blipFill>
        <p:spPr>
          <a:xfrm>
            <a:off x="546883" y="4289969"/>
            <a:ext cx="247947" cy="194046"/>
          </a:xfrm>
          <a:prstGeom prst="rect">
            <a:avLst/>
          </a:prstGeom>
          <a:noFill/>
          <a:ln>
            <a:noFill/>
          </a:ln>
        </p:spPr>
      </p:pic>
      <p:pic>
        <p:nvPicPr>
          <p:cNvPr id="537" name="Google Shape;537;p58"/>
          <p:cNvPicPr preferRelativeResize="0"/>
          <p:nvPr/>
        </p:nvPicPr>
        <p:blipFill rotWithShape="1">
          <a:blip r:embed="rId89">
            <a:alphaModFix/>
          </a:blip>
          <a:srcRect b="0" l="0" r="0" t="0"/>
          <a:stretch/>
        </p:blipFill>
        <p:spPr>
          <a:xfrm>
            <a:off x="1000307" y="4263018"/>
            <a:ext cx="247947" cy="247947"/>
          </a:xfrm>
          <a:prstGeom prst="rect">
            <a:avLst/>
          </a:prstGeom>
          <a:noFill/>
          <a:ln>
            <a:noFill/>
          </a:ln>
        </p:spPr>
      </p:pic>
      <p:pic>
        <p:nvPicPr>
          <p:cNvPr id="538" name="Google Shape;538;p58"/>
          <p:cNvPicPr preferRelativeResize="0"/>
          <p:nvPr/>
        </p:nvPicPr>
        <p:blipFill rotWithShape="1">
          <a:blip r:embed="rId90">
            <a:alphaModFix/>
          </a:blip>
          <a:srcRect b="0" l="0" r="0" t="0"/>
          <a:stretch/>
        </p:blipFill>
        <p:spPr>
          <a:xfrm>
            <a:off x="1528120" y="4263018"/>
            <a:ext cx="296458" cy="247947"/>
          </a:xfrm>
          <a:prstGeom prst="rect">
            <a:avLst/>
          </a:prstGeom>
          <a:noFill/>
          <a:ln>
            <a:noFill/>
          </a:ln>
        </p:spPr>
      </p:pic>
      <p:pic>
        <p:nvPicPr>
          <p:cNvPr id="539" name="Google Shape;539;p58"/>
          <p:cNvPicPr preferRelativeResize="0"/>
          <p:nvPr/>
        </p:nvPicPr>
        <p:blipFill rotWithShape="1">
          <a:blip r:embed="rId91">
            <a:alphaModFix/>
          </a:blip>
          <a:srcRect b="0" l="0" r="0" t="0"/>
          <a:stretch/>
        </p:blipFill>
        <p:spPr>
          <a:xfrm>
            <a:off x="2018754" y="4260323"/>
            <a:ext cx="253338" cy="253338"/>
          </a:xfrm>
          <a:prstGeom prst="rect">
            <a:avLst/>
          </a:prstGeom>
          <a:noFill/>
          <a:ln>
            <a:noFill/>
          </a:ln>
        </p:spPr>
      </p:pic>
      <p:pic>
        <p:nvPicPr>
          <p:cNvPr id="540" name="Google Shape;540;p58"/>
          <p:cNvPicPr preferRelativeResize="0"/>
          <p:nvPr/>
        </p:nvPicPr>
        <p:blipFill rotWithShape="1">
          <a:blip r:embed="rId92">
            <a:alphaModFix/>
          </a:blip>
          <a:srcRect b="0" l="0" r="0" t="0"/>
          <a:stretch/>
        </p:blipFill>
        <p:spPr>
          <a:xfrm>
            <a:off x="2542657" y="4244152"/>
            <a:ext cx="274899" cy="285679"/>
          </a:xfrm>
          <a:prstGeom prst="rect">
            <a:avLst/>
          </a:prstGeom>
          <a:noFill/>
          <a:ln>
            <a:noFill/>
          </a:ln>
        </p:spPr>
      </p:pic>
      <p:pic>
        <p:nvPicPr>
          <p:cNvPr id="541" name="Google Shape;541;p58"/>
          <p:cNvPicPr preferRelativeResize="0"/>
          <p:nvPr/>
        </p:nvPicPr>
        <p:blipFill rotWithShape="1">
          <a:blip r:embed="rId93">
            <a:alphaModFix/>
          </a:blip>
          <a:srcRect b="0" l="0" r="0" t="0"/>
          <a:stretch/>
        </p:blipFill>
        <p:spPr>
          <a:xfrm>
            <a:off x="3083741" y="4271104"/>
            <a:ext cx="220996" cy="231777"/>
          </a:xfrm>
          <a:prstGeom prst="rect">
            <a:avLst/>
          </a:prstGeom>
          <a:noFill/>
          <a:ln>
            <a:noFill/>
          </a:ln>
        </p:spPr>
      </p:pic>
      <p:pic>
        <p:nvPicPr>
          <p:cNvPr id="542" name="Google Shape;542;p58"/>
          <p:cNvPicPr preferRelativeResize="0"/>
          <p:nvPr/>
        </p:nvPicPr>
        <p:blipFill rotWithShape="1">
          <a:blip r:embed="rId94">
            <a:alphaModFix/>
          </a:blip>
          <a:srcRect b="0" l="0" r="0" t="0"/>
          <a:stretch/>
        </p:blipFill>
        <p:spPr>
          <a:xfrm>
            <a:off x="3602328" y="4263018"/>
            <a:ext cx="264118" cy="247947"/>
          </a:xfrm>
          <a:prstGeom prst="rect">
            <a:avLst/>
          </a:prstGeom>
          <a:noFill/>
          <a:ln>
            <a:noFill/>
          </a:ln>
        </p:spPr>
      </p:pic>
      <p:pic>
        <p:nvPicPr>
          <p:cNvPr id="543" name="Google Shape;543;p58"/>
          <p:cNvPicPr preferRelativeResize="0"/>
          <p:nvPr/>
        </p:nvPicPr>
        <p:blipFill rotWithShape="1">
          <a:blip r:embed="rId95">
            <a:alphaModFix/>
          </a:blip>
          <a:srcRect b="0" l="0" r="0" t="0"/>
          <a:stretch/>
        </p:blipFill>
        <p:spPr>
          <a:xfrm>
            <a:off x="4104059" y="4265714"/>
            <a:ext cx="237167" cy="242557"/>
          </a:xfrm>
          <a:prstGeom prst="rect">
            <a:avLst/>
          </a:prstGeom>
          <a:noFill/>
          <a:ln>
            <a:noFill/>
          </a:ln>
        </p:spPr>
      </p:pic>
      <p:pic>
        <p:nvPicPr>
          <p:cNvPr id="544" name="Google Shape;544;p58"/>
          <p:cNvPicPr preferRelativeResize="0"/>
          <p:nvPr/>
        </p:nvPicPr>
        <p:blipFill rotWithShape="1">
          <a:blip r:embed="rId96">
            <a:alphaModFix/>
          </a:blip>
          <a:srcRect b="0" l="0" r="0" t="0"/>
          <a:stretch/>
        </p:blipFill>
        <p:spPr>
          <a:xfrm>
            <a:off x="5054597" y="4263018"/>
            <a:ext cx="253338" cy="247947"/>
          </a:xfrm>
          <a:prstGeom prst="rect">
            <a:avLst/>
          </a:prstGeom>
          <a:noFill/>
          <a:ln>
            <a:noFill/>
          </a:ln>
        </p:spPr>
      </p:pic>
      <p:pic>
        <p:nvPicPr>
          <p:cNvPr id="545" name="Google Shape;545;p58"/>
          <p:cNvPicPr preferRelativeResize="0"/>
          <p:nvPr/>
        </p:nvPicPr>
        <p:blipFill rotWithShape="1">
          <a:blip r:embed="rId97">
            <a:alphaModFix/>
          </a:blip>
          <a:srcRect b="0" l="0" r="0" t="0"/>
          <a:stretch/>
        </p:blipFill>
        <p:spPr>
          <a:xfrm>
            <a:off x="5592236" y="4254933"/>
            <a:ext cx="269508" cy="264118"/>
          </a:xfrm>
          <a:prstGeom prst="rect">
            <a:avLst/>
          </a:prstGeom>
          <a:noFill/>
          <a:ln>
            <a:noFill/>
          </a:ln>
        </p:spPr>
      </p:pic>
      <p:pic>
        <p:nvPicPr>
          <p:cNvPr id="546" name="Google Shape;546;p58"/>
          <p:cNvPicPr preferRelativeResize="0"/>
          <p:nvPr/>
        </p:nvPicPr>
        <p:blipFill rotWithShape="1">
          <a:blip r:embed="rId98">
            <a:alphaModFix/>
          </a:blip>
          <a:srcRect b="0" l="0" r="0" t="0"/>
          <a:stretch/>
        </p:blipFill>
        <p:spPr>
          <a:xfrm>
            <a:off x="6028596" y="4257628"/>
            <a:ext cx="258728" cy="2587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nvSpPr>
        <p:spPr>
          <a:xfrm>
            <a:off x="530600" y="502747"/>
            <a:ext cx="41286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Clr>
                <a:schemeClr val="dk1"/>
              </a:buClr>
              <a:buFont typeface="Arial"/>
              <a:buNone/>
            </a:pPr>
            <a:r>
              <a:rPr lang="ko" sz="2000">
                <a:solidFill>
                  <a:schemeClr val="dk1"/>
                </a:solidFill>
                <a:latin typeface="Limelight"/>
                <a:ea typeface="Limelight"/>
                <a:cs typeface="Limelight"/>
                <a:sym typeface="Limelight"/>
              </a:rPr>
              <a:t>Problem Statement</a:t>
            </a:r>
            <a:endParaRPr sz="1100"/>
          </a:p>
        </p:txBody>
      </p:sp>
      <p:sp>
        <p:nvSpPr>
          <p:cNvPr id="179" name="Google Shape;179;p39"/>
          <p:cNvSpPr/>
          <p:nvPr/>
        </p:nvSpPr>
        <p:spPr>
          <a:xfrm>
            <a:off x="530600" y="987625"/>
            <a:ext cx="40071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Some believe that utilizing AI system in artistic disciplines recedes the inherent value of the process of creation and ultimate product of those efforts. The music industry, however, is an ever-evolving domain that drastically changes as a result of innovations of any sort.</a:t>
            </a:r>
            <a:endParaRPr/>
          </a:p>
        </p:txBody>
      </p:sp>
      <p:pic>
        <p:nvPicPr>
          <p:cNvPr id="180" name="Google Shape;180;p39"/>
          <p:cNvPicPr preferRelativeResize="0"/>
          <p:nvPr/>
        </p:nvPicPr>
        <p:blipFill>
          <a:blip r:embed="rId3">
            <a:alphaModFix/>
          </a:blip>
          <a:stretch>
            <a:fillRect/>
          </a:stretch>
        </p:blipFill>
        <p:spPr>
          <a:xfrm>
            <a:off x="4572000" y="1070925"/>
            <a:ext cx="4007225" cy="3115574"/>
          </a:xfrm>
          <a:prstGeom prst="rect">
            <a:avLst/>
          </a:prstGeom>
          <a:noFill/>
          <a:ln>
            <a:noFill/>
          </a:ln>
        </p:spPr>
      </p:pic>
      <p:pic>
        <p:nvPicPr>
          <p:cNvPr id="181" name="Google Shape;181;p39"/>
          <p:cNvPicPr preferRelativeResize="0"/>
          <p:nvPr/>
        </p:nvPicPr>
        <p:blipFill>
          <a:blip r:embed="rId4">
            <a:alphaModFix/>
          </a:blip>
          <a:stretch>
            <a:fillRect/>
          </a:stretch>
        </p:blipFill>
        <p:spPr>
          <a:xfrm>
            <a:off x="4959075" y="3448700"/>
            <a:ext cx="1355800" cy="1752850"/>
          </a:xfrm>
          <a:prstGeom prst="rect">
            <a:avLst/>
          </a:prstGeom>
          <a:noFill/>
          <a:ln>
            <a:noFill/>
          </a:ln>
        </p:spPr>
      </p:pic>
      <p:sp>
        <p:nvSpPr>
          <p:cNvPr id="182" name="Google Shape;182;p39"/>
          <p:cNvSpPr/>
          <p:nvPr/>
        </p:nvSpPr>
        <p:spPr>
          <a:xfrm>
            <a:off x="530600" y="2848300"/>
            <a:ext cx="40071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Advancements in leveraging AI for music generation could be revolutionary and ultimately lead to new ingenious approaches to the art. The cooperation of advanced machine systems and the creative capacity of the human mind can become the status quo of the musician of tomorrow.</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nvSpPr>
        <p:spPr>
          <a:xfrm>
            <a:off x="530600" y="502747"/>
            <a:ext cx="41286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Problem Statement</a:t>
            </a:r>
            <a:endParaRPr sz="1100"/>
          </a:p>
        </p:txBody>
      </p:sp>
      <p:sp>
        <p:nvSpPr>
          <p:cNvPr id="188" name="Google Shape;188;p40"/>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As an avid </a:t>
            </a:r>
            <a:r>
              <a:rPr lang="ko"/>
              <a:t>electronic</a:t>
            </a:r>
            <a:r>
              <a:rPr lang="ko"/>
              <a:t> music fan and a hobbyist DJ, I am passionate about the every technical </a:t>
            </a:r>
            <a:r>
              <a:rPr lang="ko"/>
              <a:t>compound</a:t>
            </a:r>
            <a:r>
              <a:rPr lang="ko"/>
              <a:t> that goes into creating captivating EDM music. To extract the best patterns for the model to learn from, it is </a:t>
            </a:r>
            <a:r>
              <a:rPr lang="ko"/>
              <a:t>necessary</a:t>
            </a:r>
            <a:r>
              <a:rPr lang="ko"/>
              <a:t> to write a bot to crawl the web and download some of the best compositions in the genre in MIDI(.mid) format.</a:t>
            </a:r>
            <a:endParaRPr/>
          </a:p>
        </p:txBody>
      </p:sp>
      <p:pic>
        <p:nvPicPr>
          <p:cNvPr id="189" name="Google Shape;189;p40"/>
          <p:cNvPicPr preferRelativeResize="0"/>
          <p:nvPr/>
        </p:nvPicPr>
        <p:blipFill>
          <a:blip r:embed="rId3">
            <a:alphaModFix/>
          </a:blip>
          <a:stretch>
            <a:fillRect/>
          </a:stretch>
        </p:blipFill>
        <p:spPr>
          <a:xfrm>
            <a:off x="4980250" y="1391999"/>
            <a:ext cx="3537351" cy="2359492"/>
          </a:xfrm>
          <a:prstGeom prst="rect">
            <a:avLst/>
          </a:prstGeom>
          <a:noFill/>
          <a:ln>
            <a:noFill/>
          </a:ln>
        </p:spPr>
      </p:pic>
      <p:sp>
        <p:nvSpPr>
          <p:cNvPr id="190" name="Google Shape;190;p40"/>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Due to an LSTM model’s capacity to remember long-term dependencies and </a:t>
            </a:r>
            <a:r>
              <a:rPr lang="ko"/>
              <a:t>adequately</a:t>
            </a:r>
            <a:r>
              <a:rPr lang="ko"/>
              <a:t> </a:t>
            </a:r>
            <a:r>
              <a:rPr lang="ko"/>
              <a:t>yield</a:t>
            </a:r>
            <a:r>
              <a:rPr lang="ko"/>
              <a:t> sequenced predictions, it will be utilized in this project. The goal is to generate well-</a:t>
            </a:r>
            <a:r>
              <a:rPr lang="ko"/>
              <a:t>structured</a:t>
            </a:r>
            <a:r>
              <a:rPr lang="ko"/>
              <a:t> melodies with coherent </a:t>
            </a:r>
            <a:r>
              <a:rPr lang="ko"/>
              <a:t>rhythmic</a:t>
            </a:r>
            <a:r>
              <a:rPr lang="ko"/>
              <a:t> patterns and transitions.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1"/>
          <p:cNvSpPr txBox="1"/>
          <p:nvPr/>
        </p:nvSpPr>
        <p:spPr>
          <a:xfrm>
            <a:off x="530600" y="502747"/>
            <a:ext cx="41286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Data Information</a:t>
            </a:r>
            <a:endParaRPr sz="1100"/>
          </a:p>
        </p:txBody>
      </p:sp>
      <p:sp>
        <p:nvSpPr>
          <p:cNvPr id="196" name="Google Shape;196;p41"/>
          <p:cNvSpPr/>
          <p:nvPr/>
        </p:nvSpPr>
        <p:spPr>
          <a:xfrm>
            <a:off x="530600" y="921300"/>
            <a:ext cx="44829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ko"/>
              <a:t>MIDI (Musical Instrument Digital Interface)</a:t>
            </a:r>
            <a:r>
              <a:rPr lang="ko"/>
              <a:t> is a </a:t>
            </a:r>
            <a:r>
              <a:rPr lang="ko"/>
              <a:t>protocol</a:t>
            </a:r>
            <a:r>
              <a:rPr lang="ko"/>
              <a:t> communicate musical data to devices with the capacity to read MIDI files, which don’t contain actual digital audio data. It could be </a:t>
            </a:r>
            <a:r>
              <a:rPr lang="ko"/>
              <a:t>perceived</a:t>
            </a:r>
            <a:r>
              <a:rPr lang="ko"/>
              <a:t> as sequenced instruction of when to play what instrument and for how long. </a:t>
            </a:r>
            <a:endParaRPr/>
          </a:p>
        </p:txBody>
      </p:sp>
      <p:sp>
        <p:nvSpPr>
          <p:cNvPr id="197" name="Google Shape;197;p41"/>
          <p:cNvSpPr/>
          <p:nvPr/>
        </p:nvSpPr>
        <p:spPr>
          <a:xfrm>
            <a:off x="530600" y="2864375"/>
            <a:ext cx="44829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ko"/>
              <a:t>MIDI files are high-level, structured, and symbolic representations of music, while audio files are low-level, unstructured, and direct recordings of sound. Audio files contain data such as waveform, treble, etc. </a:t>
            </a:r>
            <a:endParaRPr/>
          </a:p>
          <a:p>
            <a:pPr indent="-317500" lvl="0" marL="457200" rtl="0" algn="l">
              <a:spcBef>
                <a:spcPts val="0"/>
              </a:spcBef>
              <a:spcAft>
                <a:spcPts val="0"/>
              </a:spcAft>
              <a:buSzPts val="1400"/>
              <a:buChar char="●"/>
            </a:pPr>
            <a:r>
              <a:rPr lang="ko"/>
              <a:t>MIDI structure can be processed and transformed to </a:t>
            </a:r>
            <a:r>
              <a:rPr lang="ko"/>
              <a:t>adequately</a:t>
            </a:r>
            <a:r>
              <a:rPr lang="ko"/>
              <a:t> fit as LSTM inputs.</a:t>
            </a:r>
            <a:endParaRPr/>
          </a:p>
          <a:p>
            <a:pPr indent="0" lvl="0" marL="0" rtl="0" algn="l">
              <a:spcBef>
                <a:spcPts val="0"/>
              </a:spcBef>
              <a:spcAft>
                <a:spcPts val="0"/>
              </a:spcAft>
              <a:buNone/>
            </a:pPr>
            <a:r>
              <a:t/>
            </a:r>
            <a:endParaRPr/>
          </a:p>
        </p:txBody>
      </p:sp>
      <p:pic>
        <p:nvPicPr>
          <p:cNvPr descr="Random Access Memories (10th Anniversary Edition) out now: https://daftpunk.lnk.to/RAM10s&#10;Official Music Video for “Robot Rock”, taken from “Human After All” available on all platforms: https://daftpunk.lnk.to/HumanAfterAll &#10;Subscribe to the official Daft Punk YouTube channel: https://daftpunk.lnk.to/subscribeonY&#10;&#10;Watch more videos of Daft Punk: https://daftpunk.lnk.to/essentialsvideos&#10;Listen to Daft Punk’s Essentials here: https://daftpunk.lnk.to/essentials&#10;&#10;Written by Thomas Bangalter, Guy-Manuel de Homem-Christo and Kae Williams Jr&#10;Video directed by Daft Punk&#10;&#10;Follow Daft Punk:&#10;Official website: https://www.daftpunk.com/&#10;Snapchat: https://daftpunk.lnk.to/snapchat&#10;Instagram: https://daftpunk.lnk.to/instagram&#10;Tiktok: https://daftpunk.lnk.to/tiktok&#10;Twitch: https://daftpunk.lnk.to/twitch&#10;Twitter: https://daftpunk.lnk.to/twitter&#10;YouTube: https://daftpunk.lnk.to/youtube&#10;Facebook: https://daftpunk.lnk.to/facebook&#10;Spotify: https://daftpunk.lnk.to/spotify&#10;Apple Music: https://daftpunk.lnk.to/applemusic&#10;Amazon Music: https://daftpunk.lnk.to/amazonmusic&#10;Discord: https://daftpunk.lnk.to/discord &#10;&#10;℗ 2005 Daft Life &#10;&#10;#DaftPunk #HumanAfterAll #RobotRock" id="198" name="Google Shape;198;p41" title="Daft Punk - Robot Rock (Official Video)">
            <a:hlinkClick r:id="rId3"/>
          </p:cNvPr>
          <p:cNvPicPr preferRelativeResize="0"/>
          <p:nvPr/>
        </p:nvPicPr>
        <p:blipFill>
          <a:blip r:embed="rId4">
            <a:alphaModFix/>
          </a:blip>
          <a:stretch>
            <a:fillRect/>
          </a:stretch>
        </p:blipFill>
        <p:spPr>
          <a:xfrm>
            <a:off x="5231075" y="1131650"/>
            <a:ext cx="3201650" cy="1440100"/>
          </a:xfrm>
          <a:prstGeom prst="rect">
            <a:avLst/>
          </a:prstGeom>
          <a:noFill/>
          <a:ln>
            <a:noFill/>
          </a:ln>
        </p:spPr>
      </p:pic>
      <p:pic>
        <p:nvPicPr>
          <p:cNvPr descr="How to play Piano Cover Robot Rock MIDI Instrumental&#10;---------------------------------------------------------------------&#10;➫ Other Popular Songs ♬: http://www.youtube.com/watch?v=Rzw85kJqF0c&amp;list=PLBGqs1RRCCh8NuN50MltT-AuwW0T_nKzF&#10;---------------------------------------------------------------------&#10;Hello, friend! You're on the YouTube channel MIDIes Mus. Here is the largest collection of instrumental video lessons. Our team daily publishes new Synthesia piano tutorial . We want to create the largest library of MIDI. Here you can find your favorite song. If it is not, then write in the comments. We are not asking for money, but you can help us, if you do click on videos, repost, or subscribing)" id="199" name="Google Shape;199;p41" title="Robot Rock [Synthesia Tutorial]">
            <a:hlinkClick r:id="rId5"/>
          </p:cNvPr>
          <p:cNvPicPr preferRelativeResize="0"/>
          <p:nvPr/>
        </p:nvPicPr>
        <p:blipFill>
          <a:blip r:embed="rId6">
            <a:alphaModFix/>
          </a:blip>
          <a:stretch>
            <a:fillRect/>
          </a:stretch>
        </p:blipFill>
        <p:spPr>
          <a:xfrm>
            <a:off x="5231075" y="3125375"/>
            <a:ext cx="3201650" cy="1440100"/>
          </a:xfrm>
          <a:prstGeom prst="rect">
            <a:avLst/>
          </a:prstGeom>
          <a:noFill/>
          <a:ln>
            <a:noFill/>
          </a:ln>
        </p:spPr>
      </p:pic>
      <p:sp>
        <p:nvSpPr>
          <p:cNvPr id="200" name="Google Shape;200;p41"/>
          <p:cNvSpPr txBox="1"/>
          <p:nvPr/>
        </p:nvSpPr>
        <p:spPr>
          <a:xfrm>
            <a:off x="5231075" y="2748272"/>
            <a:ext cx="41286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chemeClr val="dk1"/>
                </a:solidFill>
                <a:latin typeface="Limelight"/>
                <a:ea typeface="Limelight"/>
                <a:cs typeface="Limelight"/>
                <a:sym typeface="Limelight"/>
              </a:rPr>
              <a:t>MIDI Version</a:t>
            </a:r>
            <a:endParaRPr sz="1800"/>
          </a:p>
        </p:txBody>
      </p:sp>
      <p:sp>
        <p:nvSpPr>
          <p:cNvPr id="201" name="Google Shape;201;p41"/>
          <p:cNvSpPr txBox="1"/>
          <p:nvPr/>
        </p:nvSpPr>
        <p:spPr>
          <a:xfrm>
            <a:off x="5231075" y="785447"/>
            <a:ext cx="41286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chemeClr val="dk1"/>
                </a:solidFill>
                <a:latin typeface="Limelight"/>
                <a:ea typeface="Limelight"/>
                <a:cs typeface="Limelight"/>
                <a:sym typeface="Limelight"/>
              </a:rPr>
              <a:t>Audio </a:t>
            </a:r>
            <a:r>
              <a:rPr lang="ko" sz="1800">
                <a:solidFill>
                  <a:schemeClr val="dk1"/>
                </a:solidFill>
                <a:latin typeface="Limelight"/>
                <a:ea typeface="Limelight"/>
                <a:cs typeface="Limelight"/>
                <a:sym typeface="Limelight"/>
              </a:rPr>
              <a:t>Version</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8"/>
                                        </p:tgtEl>
                                        <p:attrNameLst>
                                          <p:attrName>style.visibility</p:attrName>
                                        </p:attrNameLst>
                                      </p:cBhvr>
                                      <p:to>
                                        <p:strVal val="visible"/>
                                      </p:to>
                                    </p:set>
                                    <p:animEffect filter="fade" transition="in">
                                      <p:cBhvr>
                                        <p:cTn dur="1000"/>
                                        <p:tgtEl>
                                          <p:spTgt spid="1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9"/>
                                        </p:tgtEl>
                                        <p:attrNameLst>
                                          <p:attrName>style.visibility</p:attrName>
                                        </p:attrNameLst>
                                      </p:cBhvr>
                                      <p:to>
                                        <p:strVal val="visible"/>
                                      </p:to>
                                    </p:set>
                                    <p:animEffect filter="fade" transition="in">
                                      <p:cBhvr>
                                        <p:cTn dur="100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42"/>
          <p:cNvSpPr txBox="1"/>
          <p:nvPr/>
        </p:nvSpPr>
        <p:spPr>
          <a:xfrm>
            <a:off x="530600" y="502747"/>
            <a:ext cx="41286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Data Retrieval</a:t>
            </a:r>
            <a:endParaRPr sz="1100"/>
          </a:p>
        </p:txBody>
      </p:sp>
      <p:sp>
        <p:nvSpPr>
          <p:cNvPr id="207" name="Google Shape;207;p42"/>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To cater custom data for training, I developed a Selenium powered web-scraper to </a:t>
            </a:r>
            <a:r>
              <a:rPr lang="ko"/>
              <a:t>download MIDI recordings of the songs created by household names in the EDM genre. </a:t>
            </a:r>
            <a:endParaRPr/>
          </a:p>
        </p:txBody>
      </p:sp>
      <p:sp>
        <p:nvSpPr>
          <p:cNvPr id="208" name="Google Shape;208;p42"/>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The bot was designed to navigate </a:t>
            </a:r>
            <a:r>
              <a:rPr lang="ko"/>
              <a:t>through</a:t>
            </a:r>
            <a:r>
              <a:rPr lang="ko"/>
              <a:t> designated URLs and interact with JavaScript elements to execute </a:t>
            </a:r>
            <a:r>
              <a:rPr lang="ko"/>
              <a:t>commanded</a:t>
            </a:r>
            <a:r>
              <a:rPr lang="ko"/>
              <a:t> actions, such as downloading a file.</a:t>
            </a:r>
            <a:endParaRPr/>
          </a:p>
        </p:txBody>
      </p:sp>
      <p:pic>
        <p:nvPicPr>
          <p:cNvPr id="209" name="Google Shape;209;p42"/>
          <p:cNvPicPr preferRelativeResize="0"/>
          <p:nvPr/>
        </p:nvPicPr>
        <p:blipFill>
          <a:blip r:embed="rId3">
            <a:alphaModFix/>
          </a:blip>
          <a:stretch>
            <a:fillRect/>
          </a:stretch>
        </p:blipFill>
        <p:spPr>
          <a:xfrm>
            <a:off x="5370275" y="1288800"/>
            <a:ext cx="3022775" cy="3261975"/>
          </a:xfrm>
          <a:prstGeom prst="rect">
            <a:avLst/>
          </a:prstGeom>
          <a:noFill/>
          <a:ln>
            <a:noFill/>
          </a:ln>
        </p:spPr>
      </p:pic>
      <p:sp>
        <p:nvSpPr>
          <p:cNvPr id="210" name="Google Shape;210;p42"/>
          <p:cNvSpPr txBox="1"/>
          <p:nvPr/>
        </p:nvSpPr>
        <p:spPr>
          <a:xfrm>
            <a:off x="5398625" y="921297"/>
            <a:ext cx="41286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chemeClr val="dk1"/>
                </a:solidFill>
                <a:latin typeface="Limelight"/>
                <a:ea typeface="Limelight"/>
                <a:cs typeface="Limelight"/>
                <a:sym typeface="Limelight"/>
              </a:rPr>
              <a:t>Web-</a:t>
            </a:r>
            <a:r>
              <a:rPr lang="ko" sz="1800">
                <a:solidFill>
                  <a:schemeClr val="dk1"/>
                </a:solidFill>
                <a:latin typeface="Limelight"/>
                <a:ea typeface="Limelight"/>
                <a:cs typeface="Limelight"/>
                <a:sym typeface="Limelight"/>
              </a:rPr>
              <a:t>Scraper</a:t>
            </a:r>
            <a:r>
              <a:rPr lang="ko" sz="1800">
                <a:solidFill>
                  <a:schemeClr val="dk1"/>
                </a:solidFill>
                <a:latin typeface="Limelight"/>
                <a:ea typeface="Limelight"/>
                <a:cs typeface="Limelight"/>
                <a:sym typeface="Limelight"/>
              </a:rPr>
              <a:t> Bot Demo</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3"/>
          <p:cNvSpPr txBox="1"/>
          <p:nvPr/>
        </p:nvSpPr>
        <p:spPr>
          <a:xfrm>
            <a:off x="530600" y="502750"/>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Date Pre-Processing</a:t>
            </a:r>
            <a:endParaRPr sz="1100"/>
          </a:p>
        </p:txBody>
      </p:sp>
      <p:sp>
        <p:nvSpPr>
          <p:cNvPr id="216" name="Google Shape;216;p43"/>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The scrapped mid files needed to be further dissected into notes and chords, and then </a:t>
            </a:r>
            <a:r>
              <a:rPr lang="ko"/>
              <a:t>aggregated</a:t>
            </a:r>
            <a:r>
              <a:rPr lang="ko"/>
              <a:t> into a single file in a string format. This is a </a:t>
            </a:r>
            <a:r>
              <a:rPr lang="ko"/>
              <a:t>necessary</a:t>
            </a:r>
            <a:r>
              <a:rPr lang="ko"/>
              <a:t> in order to be able to transform those sequences into the adequate input format for the LSTM model.</a:t>
            </a:r>
            <a:endParaRPr/>
          </a:p>
        </p:txBody>
      </p:sp>
      <p:sp>
        <p:nvSpPr>
          <p:cNvPr id="217" name="Google Shape;217;p43"/>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ko"/>
              <a:t>It is crucial to properly pre-process the midi files and transform the data into a </a:t>
            </a:r>
            <a:r>
              <a:rPr lang="ko"/>
              <a:t>format</a:t>
            </a:r>
            <a:r>
              <a:rPr lang="ko"/>
              <a:t> that is appropriate for the </a:t>
            </a:r>
            <a:r>
              <a:rPr lang="ko"/>
              <a:t>inputs</a:t>
            </a:r>
            <a:r>
              <a:rPr lang="ko"/>
              <a:t>. In case of a blunder the entire </a:t>
            </a:r>
            <a:r>
              <a:rPr lang="ko"/>
              <a:t>training</a:t>
            </a:r>
            <a:r>
              <a:rPr lang="ko"/>
              <a:t> process could be compromised due to wrongful sequencing and structuring. </a:t>
            </a:r>
            <a:endParaRPr/>
          </a:p>
        </p:txBody>
      </p:sp>
      <p:pic>
        <p:nvPicPr>
          <p:cNvPr id="218" name="Google Shape;218;p43"/>
          <p:cNvPicPr preferRelativeResize="0"/>
          <p:nvPr/>
        </p:nvPicPr>
        <p:blipFill>
          <a:blip r:embed="rId3">
            <a:alphaModFix/>
          </a:blip>
          <a:stretch>
            <a:fillRect/>
          </a:stretch>
        </p:blipFill>
        <p:spPr>
          <a:xfrm>
            <a:off x="5073825" y="1163375"/>
            <a:ext cx="3393575" cy="1121450"/>
          </a:xfrm>
          <a:prstGeom prst="rect">
            <a:avLst/>
          </a:prstGeom>
          <a:noFill/>
          <a:ln>
            <a:noFill/>
          </a:ln>
        </p:spPr>
      </p:pic>
      <p:sp>
        <p:nvSpPr>
          <p:cNvPr id="219" name="Google Shape;219;p43"/>
          <p:cNvSpPr/>
          <p:nvPr/>
        </p:nvSpPr>
        <p:spPr>
          <a:xfrm>
            <a:off x="6405300" y="2364950"/>
            <a:ext cx="657300" cy="876300"/>
          </a:xfrm>
          <a:prstGeom prst="downArrow">
            <a:avLst>
              <a:gd fmla="val 50000" name="adj1"/>
              <a:gd fmla="val 50000" name="adj2"/>
            </a:avLst>
          </a:prstGeom>
          <a:solidFill>
            <a:srgbClr val="F2F2F2"/>
          </a:solidFill>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0" name="Google Shape;220;p43"/>
          <p:cNvSpPr txBox="1"/>
          <p:nvPr/>
        </p:nvSpPr>
        <p:spPr>
          <a:xfrm>
            <a:off x="6205550" y="3279125"/>
            <a:ext cx="4001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ko" sz="4800"/>
              <a:t>🎶</a:t>
            </a:r>
            <a:endParaRPr sz="4800"/>
          </a:p>
        </p:txBody>
      </p:sp>
      <p:sp>
        <p:nvSpPr>
          <p:cNvPr id="221" name="Google Shape;221;p43"/>
          <p:cNvSpPr txBox="1"/>
          <p:nvPr/>
        </p:nvSpPr>
        <p:spPr>
          <a:xfrm>
            <a:off x="6047675" y="4126325"/>
            <a:ext cx="5417100" cy="3462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1800">
                <a:solidFill>
                  <a:schemeClr val="dk1"/>
                </a:solidFill>
                <a:latin typeface="Limelight"/>
                <a:ea typeface="Limelight"/>
                <a:cs typeface="Limelight"/>
                <a:sym typeface="Limelight"/>
              </a:rPr>
              <a:t>Notes File</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4"/>
          <p:cNvSpPr txBox="1"/>
          <p:nvPr/>
        </p:nvSpPr>
        <p:spPr>
          <a:xfrm>
            <a:off x="530600" y="502750"/>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Model Architecture</a:t>
            </a:r>
            <a:endParaRPr sz="1100"/>
          </a:p>
        </p:txBody>
      </p:sp>
      <p:sp>
        <p:nvSpPr>
          <p:cNvPr id="227" name="Google Shape;227;p44"/>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4"/>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4"/>
          <p:cNvSpPr/>
          <p:nvPr/>
        </p:nvSpPr>
        <p:spPr>
          <a:xfrm>
            <a:off x="5509600" y="1237250"/>
            <a:ext cx="2397300" cy="222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ko"/>
              <a:t>Use  keras.utils.vis_utils </a:t>
            </a:r>
            <a:r>
              <a:rPr lang="ko"/>
              <a:t>visualization</a:t>
            </a:r>
            <a:r>
              <a:rPr lang="ko"/>
              <a:t> for model </a:t>
            </a:r>
            <a:r>
              <a:rPr lang="ko"/>
              <a:t>architecture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5"/>
          <p:cNvSpPr txBox="1"/>
          <p:nvPr/>
        </p:nvSpPr>
        <p:spPr>
          <a:xfrm>
            <a:off x="530600" y="502750"/>
            <a:ext cx="5417100" cy="377100"/>
          </a:xfrm>
          <a:prstGeom prst="rect">
            <a:avLst/>
          </a:prstGeom>
          <a:noFill/>
          <a:ln>
            <a:noFill/>
          </a:ln>
        </p:spPr>
        <p:txBody>
          <a:bodyPr anchorCtr="0" anchor="t" bIns="34275" lIns="68575" spcFirstLastPara="1" rIns="68575" wrap="square" tIns="34275">
            <a:spAutoFit/>
          </a:bodyPr>
          <a:lstStyle/>
          <a:p>
            <a:pPr indent="0" lvl="0" marL="0" rtl="0" algn="l">
              <a:spcBef>
                <a:spcPts val="0"/>
              </a:spcBef>
              <a:spcAft>
                <a:spcPts val="0"/>
              </a:spcAft>
              <a:buNone/>
            </a:pPr>
            <a:r>
              <a:rPr lang="ko" sz="2000">
                <a:solidFill>
                  <a:schemeClr val="dk1"/>
                </a:solidFill>
                <a:latin typeface="Limelight"/>
                <a:ea typeface="Limelight"/>
                <a:cs typeface="Limelight"/>
                <a:sym typeface="Limelight"/>
              </a:rPr>
              <a:t>Model Outcome</a:t>
            </a:r>
            <a:endParaRPr sz="1100"/>
          </a:p>
        </p:txBody>
      </p:sp>
      <p:sp>
        <p:nvSpPr>
          <p:cNvPr id="235" name="Google Shape;235;p45"/>
          <p:cNvSpPr/>
          <p:nvPr/>
        </p:nvSpPr>
        <p:spPr>
          <a:xfrm>
            <a:off x="530600" y="921300"/>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5"/>
          <p:cNvSpPr/>
          <p:nvPr/>
        </p:nvSpPr>
        <p:spPr>
          <a:xfrm>
            <a:off x="530600" y="2864375"/>
            <a:ext cx="4294200" cy="1752900"/>
          </a:xfrm>
          <a:prstGeom prst="roundRect">
            <a:avLst>
              <a:gd fmla="val 16667" name="adj"/>
            </a:avLst>
          </a:prstGeom>
          <a:solidFill>
            <a:srgbClr val="F2F2F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PTMON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